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sldIdLst>
    <p:sldId id="256" r:id="rId2"/>
    <p:sldId id="279" r:id="rId3"/>
    <p:sldId id="257" r:id="rId4"/>
    <p:sldId id="271" r:id="rId5"/>
    <p:sldId id="270" r:id="rId6"/>
    <p:sldId id="274" r:id="rId7"/>
    <p:sldId id="273" r:id="rId8"/>
    <p:sldId id="272" r:id="rId9"/>
    <p:sldId id="266" r:id="rId10"/>
    <p:sldId id="280" r:id="rId11"/>
    <p:sldId id="284" r:id="rId12"/>
    <p:sldId id="281" r:id="rId13"/>
    <p:sldId id="259" r:id="rId14"/>
    <p:sldId id="285" r:id="rId15"/>
    <p:sldId id="275" r:id="rId16"/>
    <p:sldId id="267" r:id="rId17"/>
    <p:sldId id="269" r:id="rId18"/>
    <p:sldId id="268" r:id="rId19"/>
    <p:sldId id="260" r:id="rId20"/>
    <p:sldId id="283" r:id="rId21"/>
    <p:sldId id="277" r:id="rId22"/>
    <p:sldId id="263" r:id="rId23"/>
    <p:sldId id="265" r:id="rId24"/>
    <p:sldId id="261" r:id="rId25"/>
    <p:sldId id="286" r:id="rId26"/>
    <p:sldId id="278" r:id="rId27"/>
    <p:sldId id="282" r:id="rId28"/>
    <p:sldId id="264" r:id="rId29"/>
    <p:sldId id="27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7EF694-A0FE-FC4D-945A-2C61485A6671}" v="2383" dt="2021-10-14T10:45:13.8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09"/>
    <p:restoredTop sz="94789"/>
  </p:normalViewPr>
  <p:slideViewPr>
    <p:cSldViewPr snapToGrid="0" snapToObjects="1">
      <p:cViewPr varScale="1">
        <p:scale>
          <a:sx n="110" d="100"/>
          <a:sy n="110" d="100"/>
        </p:scale>
        <p:origin x="184"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Thomas" userId="8c25acb7-be80-4d2f-a133-5e6a8a2ae828" providerId="ADAL" clId="{52956C78-093F-DD41-8339-73667154D03B}"/>
    <pc:docChg chg="undo custSel addSld delSld modSld sldOrd">
      <pc:chgData name="George, Thomas" userId="8c25acb7-be80-4d2f-a133-5e6a8a2ae828" providerId="ADAL" clId="{52956C78-093F-DD41-8339-73667154D03B}" dt="2021-09-28T17:40:33.807" v="1982" actId="14100"/>
      <pc:docMkLst>
        <pc:docMk/>
      </pc:docMkLst>
      <pc:sldChg chg="del">
        <pc:chgData name="George, Thomas" userId="8c25acb7-be80-4d2f-a133-5e6a8a2ae828" providerId="ADAL" clId="{52956C78-093F-DD41-8339-73667154D03B}" dt="2021-09-28T16:47:54.958" v="809" actId="2696"/>
        <pc:sldMkLst>
          <pc:docMk/>
          <pc:sldMk cId="2167849985" sldId="258"/>
        </pc:sldMkLst>
      </pc:sldChg>
      <pc:sldChg chg="modSp mod modAnim">
        <pc:chgData name="George, Thomas" userId="8c25acb7-be80-4d2f-a133-5e6a8a2ae828" providerId="ADAL" clId="{52956C78-093F-DD41-8339-73667154D03B}" dt="2021-09-28T17:10:30.836" v="1537" actId="20577"/>
        <pc:sldMkLst>
          <pc:docMk/>
          <pc:sldMk cId="241821588" sldId="259"/>
        </pc:sldMkLst>
        <pc:spChg chg="mod">
          <ac:chgData name="George, Thomas" userId="8c25acb7-be80-4d2f-a133-5e6a8a2ae828" providerId="ADAL" clId="{52956C78-093F-DD41-8339-73667154D03B}" dt="2021-09-28T17:10:30.836" v="1537" actId="20577"/>
          <ac:spMkLst>
            <pc:docMk/>
            <pc:sldMk cId="241821588" sldId="259"/>
            <ac:spMk id="3" creationId="{792B0541-55D5-9842-9165-A56A90AAD456}"/>
          </ac:spMkLst>
        </pc:spChg>
      </pc:sldChg>
      <pc:sldChg chg="modSp mod modAnim">
        <pc:chgData name="George, Thomas" userId="8c25acb7-be80-4d2f-a133-5e6a8a2ae828" providerId="ADAL" clId="{52956C78-093F-DD41-8339-73667154D03B}" dt="2021-09-28T17:39:24.786" v="1959" actId="14100"/>
        <pc:sldMkLst>
          <pc:docMk/>
          <pc:sldMk cId="3850746219" sldId="260"/>
        </pc:sldMkLst>
        <pc:spChg chg="mod">
          <ac:chgData name="George, Thomas" userId="8c25acb7-be80-4d2f-a133-5e6a8a2ae828" providerId="ADAL" clId="{52956C78-093F-DD41-8339-73667154D03B}" dt="2021-09-28T17:39:24.786" v="1959" actId="14100"/>
          <ac:spMkLst>
            <pc:docMk/>
            <pc:sldMk cId="3850746219" sldId="260"/>
            <ac:spMk id="3" creationId="{A2596FCD-5902-3345-B76B-BFEDE3E12255}"/>
          </ac:spMkLst>
        </pc:spChg>
      </pc:sldChg>
      <pc:sldChg chg="modSp mod">
        <pc:chgData name="George, Thomas" userId="8c25acb7-be80-4d2f-a133-5e6a8a2ae828" providerId="ADAL" clId="{52956C78-093F-DD41-8339-73667154D03B}" dt="2021-09-28T16:57:12.613" v="1225" actId="255"/>
        <pc:sldMkLst>
          <pc:docMk/>
          <pc:sldMk cId="631850936" sldId="261"/>
        </pc:sldMkLst>
        <pc:spChg chg="mod">
          <ac:chgData name="George, Thomas" userId="8c25acb7-be80-4d2f-a133-5e6a8a2ae828" providerId="ADAL" clId="{52956C78-093F-DD41-8339-73667154D03B}" dt="2021-09-28T16:57:12.613" v="1225" actId="255"/>
          <ac:spMkLst>
            <pc:docMk/>
            <pc:sldMk cId="631850936" sldId="261"/>
            <ac:spMk id="3" creationId="{0CEDC72B-42F4-7343-A778-35B7E5163509}"/>
          </ac:spMkLst>
        </pc:spChg>
      </pc:sldChg>
      <pc:sldChg chg="modSp mod modAnim">
        <pc:chgData name="George, Thomas" userId="8c25acb7-be80-4d2f-a133-5e6a8a2ae828" providerId="ADAL" clId="{52956C78-093F-DD41-8339-73667154D03B}" dt="2021-09-28T17:09:57.725" v="1535"/>
        <pc:sldMkLst>
          <pc:docMk/>
          <pc:sldMk cId="3144241202" sldId="263"/>
        </pc:sldMkLst>
        <pc:spChg chg="mod">
          <ac:chgData name="George, Thomas" userId="8c25acb7-be80-4d2f-a133-5e6a8a2ae828" providerId="ADAL" clId="{52956C78-093F-DD41-8339-73667154D03B}" dt="2021-09-28T17:05:20.093" v="1397" actId="20577"/>
          <ac:spMkLst>
            <pc:docMk/>
            <pc:sldMk cId="3144241202" sldId="263"/>
            <ac:spMk id="3" creationId="{0CEDC72B-42F4-7343-A778-35B7E5163509}"/>
          </ac:spMkLst>
        </pc:spChg>
      </pc:sldChg>
      <pc:sldChg chg="modSp mod modAnim">
        <pc:chgData name="George, Thomas" userId="8c25acb7-be80-4d2f-a133-5e6a8a2ae828" providerId="ADAL" clId="{52956C78-093F-DD41-8339-73667154D03B}" dt="2021-09-28T17:11:01.603" v="1539"/>
        <pc:sldMkLst>
          <pc:docMk/>
          <pc:sldMk cId="3553201056" sldId="264"/>
        </pc:sldMkLst>
        <pc:spChg chg="mod">
          <ac:chgData name="George, Thomas" userId="8c25acb7-be80-4d2f-a133-5e6a8a2ae828" providerId="ADAL" clId="{52956C78-093F-DD41-8339-73667154D03B}" dt="2021-09-28T16:59:54.029" v="1328" actId="20577"/>
          <ac:spMkLst>
            <pc:docMk/>
            <pc:sldMk cId="3553201056" sldId="264"/>
            <ac:spMk id="3" creationId="{9DC275E8-2F24-C543-9EB4-109A6975940F}"/>
          </ac:spMkLst>
        </pc:spChg>
      </pc:sldChg>
      <pc:sldChg chg="modSp mod modAnim">
        <pc:chgData name="George, Thomas" userId="8c25acb7-be80-4d2f-a133-5e6a8a2ae828" providerId="ADAL" clId="{52956C78-093F-DD41-8339-73667154D03B}" dt="2021-09-28T17:05:43.644" v="1399"/>
        <pc:sldMkLst>
          <pc:docMk/>
          <pc:sldMk cId="1399742601" sldId="265"/>
        </pc:sldMkLst>
        <pc:spChg chg="mod">
          <ac:chgData name="George, Thomas" userId="8c25acb7-be80-4d2f-a133-5e6a8a2ae828" providerId="ADAL" clId="{52956C78-093F-DD41-8339-73667154D03B}" dt="2021-09-28T16:56:59.916" v="1224" actId="255"/>
          <ac:spMkLst>
            <pc:docMk/>
            <pc:sldMk cId="1399742601" sldId="265"/>
            <ac:spMk id="3" creationId="{0CEDC72B-42F4-7343-A778-35B7E5163509}"/>
          </ac:spMkLst>
        </pc:spChg>
      </pc:sldChg>
      <pc:sldChg chg="modSp mod modAnim">
        <pc:chgData name="George, Thomas" userId="8c25acb7-be80-4d2f-a133-5e6a8a2ae828" providerId="ADAL" clId="{52956C78-093F-DD41-8339-73667154D03B}" dt="2021-09-28T17:02:37.626" v="1348"/>
        <pc:sldMkLst>
          <pc:docMk/>
          <pc:sldMk cId="12236085" sldId="266"/>
        </pc:sldMkLst>
        <pc:spChg chg="mod">
          <ac:chgData name="George, Thomas" userId="8c25acb7-be80-4d2f-a133-5e6a8a2ae828" providerId="ADAL" clId="{52956C78-093F-DD41-8339-73667154D03B}" dt="2021-09-28T17:00:46.719" v="1333" actId="5793"/>
          <ac:spMkLst>
            <pc:docMk/>
            <pc:sldMk cId="12236085" sldId="266"/>
            <ac:spMk id="3" creationId="{2A3390CB-DC54-7646-843D-B1E32631B720}"/>
          </ac:spMkLst>
        </pc:spChg>
      </pc:sldChg>
      <pc:sldChg chg="modSp new mod ord">
        <pc:chgData name="George, Thomas" userId="8c25acb7-be80-4d2f-a133-5e6a8a2ae828" providerId="ADAL" clId="{52956C78-093F-DD41-8339-73667154D03B}" dt="2021-09-28T16:58:19.625" v="1229" actId="255"/>
        <pc:sldMkLst>
          <pc:docMk/>
          <pc:sldMk cId="324858471" sldId="267"/>
        </pc:sldMkLst>
        <pc:spChg chg="mod">
          <ac:chgData name="George, Thomas" userId="8c25acb7-be80-4d2f-a133-5e6a8a2ae828" providerId="ADAL" clId="{52956C78-093F-DD41-8339-73667154D03B}" dt="2021-09-28T16:11:00.899" v="26" actId="20577"/>
          <ac:spMkLst>
            <pc:docMk/>
            <pc:sldMk cId="324858471" sldId="267"/>
            <ac:spMk id="2" creationId="{AA6F9751-6C36-2F4B-BD93-907B04C70267}"/>
          </ac:spMkLst>
        </pc:spChg>
        <pc:spChg chg="mod">
          <ac:chgData name="George, Thomas" userId="8c25acb7-be80-4d2f-a133-5e6a8a2ae828" providerId="ADAL" clId="{52956C78-093F-DD41-8339-73667154D03B}" dt="2021-09-28T16:58:19.625" v="1229" actId="255"/>
          <ac:spMkLst>
            <pc:docMk/>
            <pc:sldMk cId="324858471" sldId="267"/>
            <ac:spMk id="3" creationId="{8D51A8C1-5A11-C140-BB35-6F749B6D19C7}"/>
          </ac:spMkLst>
        </pc:spChg>
      </pc:sldChg>
      <pc:sldChg chg="modSp add mod">
        <pc:chgData name="George, Thomas" userId="8c25acb7-be80-4d2f-a133-5e6a8a2ae828" providerId="ADAL" clId="{52956C78-093F-DD41-8339-73667154D03B}" dt="2021-09-28T16:25:11.738" v="678" actId="20577"/>
        <pc:sldMkLst>
          <pc:docMk/>
          <pc:sldMk cId="2396553944" sldId="268"/>
        </pc:sldMkLst>
        <pc:spChg chg="mod">
          <ac:chgData name="George, Thomas" userId="8c25acb7-be80-4d2f-a133-5e6a8a2ae828" providerId="ADAL" clId="{52956C78-093F-DD41-8339-73667154D03B}" dt="2021-09-28T16:25:11.738" v="678" actId="20577"/>
          <ac:spMkLst>
            <pc:docMk/>
            <pc:sldMk cId="2396553944" sldId="268"/>
            <ac:spMk id="3" creationId="{8D51A8C1-5A11-C140-BB35-6F749B6D19C7}"/>
          </ac:spMkLst>
        </pc:spChg>
      </pc:sldChg>
      <pc:sldChg chg="modSp new del mod">
        <pc:chgData name="George, Thomas" userId="8c25acb7-be80-4d2f-a133-5e6a8a2ae828" providerId="ADAL" clId="{52956C78-093F-DD41-8339-73667154D03B}" dt="2021-09-28T16:16:45.928" v="103" actId="2696"/>
        <pc:sldMkLst>
          <pc:docMk/>
          <pc:sldMk cId="3762267697" sldId="268"/>
        </pc:sldMkLst>
        <pc:spChg chg="mod">
          <ac:chgData name="George, Thomas" userId="8c25acb7-be80-4d2f-a133-5e6a8a2ae828" providerId="ADAL" clId="{52956C78-093F-DD41-8339-73667154D03B}" dt="2021-09-28T16:13:07.308" v="102" actId="20577"/>
          <ac:spMkLst>
            <pc:docMk/>
            <pc:sldMk cId="3762267697" sldId="268"/>
            <ac:spMk id="2" creationId="{4B5AD96E-96CD-4441-91E5-6CB8446B5FB1}"/>
          </ac:spMkLst>
        </pc:spChg>
      </pc:sldChg>
      <pc:sldChg chg="modSp add mod">
        <pc:chgData name="George, Thomas" userId="8c25acb7-be80-4d2f-a133-5e6a8a2ae828" providerId="ADAL" clId="{52956C78-093F-DD41-8339-73667154D03B}" dt="2021-09-28T16:58:32.036" v="1231" actId="14100"/>
        <pc:sldMkLst>
          <pc:docMk/>
          <pc:sldMk cId="180316816" sldId="269"/>
        </pc:sldMkLst>
        <pc:spChg chg="mod">
          <ac:chgData name="George, Thomas" userId="8c25acb7-be80-4d2f-a133-5e6a8a2ae828" providerId="ADAL" clId="{52956C78-093F-DD41-8339-73667154D03B}" dt="2021-09-28T16:58:32.036" v="1231" actId="14100"/>
          <ac:spMkLst>
            <pc:docMk/>
            <pc:sldMk cId="180316816" sldId="269"/>
            <ac:spMk id="3" creationId="{8D51A8C1-5A11-C140-BB35-6F749B6D19C7}"/>
          </ac:spMkLst>
        </pc:spChg>
      </pc:sldChg>
      <pc:sldChg chg="modSp add mod modAnim">
        <pc:chgData name="George, Thomas" userId="8c25acb7-be80-4d2f-a133-5e6a8a2ae828" providerId="ADAL" clId="{52956C78-093F-DD41-8339-73667154D03B}" dt="2021-09-28T17:01:48.905" v="1338"/>
        <pc:sldMkLst>
          <pc:docMk/>
          <pc:sldMk cId="2722938886" sldId="270"/>
        </pc:sldMkLst>
        <pc:spChg chg="mod">
          <ac:chgData name="George, Thomas" userId="8c25acb7-be80-4d2f-a133-5e6a8a2ae828" providerId="ADAL" clId="{52956C78-093F-DD41-8339-73667154D03B}" dt="2021-09-28T16:50:46.290" v="960" actId="255"/>
          <ac:spMkLst>
            <pc:docMk/>
            <pc:sldMk cId="2722938886" sldId="270"/>
            <ac:spMk id="3" creationId="{2A3390CB-DC54-7646-843D-B1E32631B720}"/>
          </ac:spMkLst>
        </pc:spChg>
      </pc:sldChg>
      <pc:sldChg chg="modSp add mod modAnim">
        <pc:chgData name="George, Thomas" userId="8c25acb7-be80-4d2f-a133-5e6a8a2ae828" providerId="ADAL" clId="{52956C78-093F-DD41-8339-73667154D03B}" dt="2021-09-28T17:01:35.289" v="1335"/>
        <pc:sldMkLst>
          <pc:docMk/>
          <pc:sldMk cId="4178678040" sldId="271"/>
        </pc:sldMkLst>
        <pc:spChg chg="mod">
          <ac:chgData name="George, Thomas" userId="8c25acb7-be80-4d2f-a133-5e6a8a2ae828" providerId="ADAL" clId="{52956C78-093F-DD41-8339-73667154D03B}" dt="2021-09-28T16:47:33.943" v="808" actId="20577"/>
          <ac:spMkLst>
            <pc:docMk/>
            <pc:sldMk cId="4178678040" sldId="271"/>
            <ac:spMk id="3" creationId="{2A3390CB-DC54-7646-843D-B1E32631B720}"/>
          </ac:spMkLst>
        </pc:spChg>
      </pc:sldChg>
      <pc:sldChg chg="modSp add mod modAnim">
        <pc:chgData name="George, Thomas" userId="8c25acb7-be80-4d2f-a133-5e6a8a2ae828" providerId="ADAL" clId="{52956C78-093F-DD41-8339-73667154D03B}" dt="2021-09-28T17:02:15.112" v="1344"/>
        <pc:sldMkLst>
          <pc:docMk/>
          <pc:sldMk cId="2335091486" sldId="272"/>
        </pc:sldMkLst>
        <pc:spChg chg="mod">
          <ac:chgData name="George, Thomas" userId="8c25acb7-be80-4d2f-a133-5e6a8a2ae828" providerId="ADAL" clId="{52956C78-093F-DD41-8339-73667154D03B}" dt="2021-09-28T16:50:17.387" v="956" actId="255"/>
          <ac:spMkLst>
            <pc:docMk/>
            <pc:sldMk cId="2335091486" sldId="272"/>
            <ac:spMk id="3" creationId="{2A3390CB-DC54-7646-843D-B1E32631B720}"/>
          </ac:spMkLst>
        </pc:spChg>
      </pc:sldChg>
      <pc:sldChg chg="modSp new del mod">
        <pc:chgData name="George, Thomas" userId="8c25acb7-be80-4d2f-a133-5e6a8a2ae828" providerId="ADAL" clId="{52956C78-093F-DD41-8339-73667154D03B}" dt="2021-09-28T16:45:10.985" v="781" actId="680"/>
        <pc:sldMkLst>
          <pc:docMk/>
          <pc:sldMk cId="2877454801" sldId="272"/>
        </pc:sldMkLst>
        <pc:spChg chg="mod">
          <ac:chgData name="George, Thomas" userId="8c25acb7-be80-4d2f-a133-5e6a8a2ae828" providerId="ADAL" clId="{52956C78-093F-DD41-8339-73667154D03B}" dt="2021-09-28T16:45:09.477" v="780"/>
          <ac:spMkLst>
            <pc:docMk/>
            <pc:sldMk cId="2877454801" sldId="272"/>
            <ac:spMk id="3" creationId="{DB8E561A-8789-7F49-ABB3-371D91667899}"/>
          </ac:spMkLst>
        </pc:spChg>
      </pc:sldChg>
      <pc:sldChg chg="modSp add mod modAnim">
        <pc:chgData name="George, Thomas" userId="8c25acb7-be80-4d2f-a133-5e6a8a2ae828" providerId="ADAL" clId="{52956C78-093F-DD41-8339-73667154D03B}" dt="2021-09-28T17:02:06.079" v="1342"/>
        <pc:sldMkLst>
          <pc:docMk/>
          <pc:sldMk cId="1011203428" sldId="273"/>
        </pc:sldMkLst>
        <pc:spChg chg="mod">
          <ac:chgData name="George, Thomas" userId="8c25acb7-be80-4d2f-a133-5e6a8a2ae828" providerId="ADAL" clId="{52956C78-093F-DD41-8339-73667154D03B}" dt="2021-09-28T16:50:26.566" v="958" actId="255"/>
          <ac:spMkLst>
            <pc:docMk/>
            <pc:sldMk cId="1011203428" sldId="273"/>
            <ac:spMk id="3" creationId="{2A3390CB-DC54-7646-843D-B1E32631B720}"/>
          </ac:spMkLst>
        </pc:spChg>
      </pc:sldChg>
      <pc:sldChg chg="modSp add mod modAnim">
        <pc:chgData name="George, Thomas" userId="8c25acb7-be80-4d2f-a133-5e6a8a2ae828" providerId="ADAL" clId="{52956C78-093F-DD41-8339-73667154D03B}" dt="2021-09-28T17:01:57.938" v="1340"/>
        <pc:sldMkLst>
          <pc:docMk/>
          <pc:sldMk cId="3689525027" sldId="274"/>
        </pc:sldMkLst>
        <pc:spChg chg="mod">
          <ac:chgData name="George, Thomas" userId="8c25acb7-be80-4d2f-a133-5e6a8a2ae828" providerId="ADAL" clId="{52956C78-093F-DD41-8339-73667154D03B}" dt="2021-09-28T16:50:37.574" v="959" actId="255"/>
          <ac:spMkLst>
            <pc:docMk/>
            <pc:sldMk cId="3689525027" sldId="274"/>
            <ac:spMk id="3" creationId="{2A3390CB-DC54-7646-843D-B1E32631B720}"/>
          </ac:spMkLst>
        </pc:spChg>
      </pc:sldChg>
      <pc:sldChg chg="modSp new mod modAnim">
        <pc:chgData name="George, Thomas" userId="8c25acb7-be80-4d2f-a133-5e6a8a2ae828" providerId="ADAL" clId="{52956C78-093F-DD41-8339-73667154D03B}" dt="2021-09-28T17:06:59.870" v="1447"/>
        <pc:sldMkLst>
          <pc:docMk/>
          <pc:sldMk cId="2789106566" sldId="275"/>
        </pc:sldMkLst>
        <pc:spChg chg="mod">
          <ac:chgData name="George, Thomas" userId="8c25acb7-be80-4d2f-a133-5e6a8a2ae828" providerId="ADAL" clId="{52956C78-093F-DD41-8339-73667154D03B}" dt="2021-09-28T16:51:58.386" v="997"/>
          <ac:spMkLst>
            <pc:docMk/>
            <pc:sldMk cId="2789106566" sldId="275"/>
            <ac:spMk id="2" creationId="{0F0F5DFB-FA68-CC49-A403-C3C6B61FC90D}"/>
          </ac:spMkLst>
        </pc:spChg>
        <pc:spChg chg="mod">
          <ac:chgData name="George, Thomas" userId="8c25acb7-be80-4d2f-a133-5e6a8a2ae828" providerId="ADAL" clId="{52956C78-093F-DD41-8339-73667154D03B}" dt="2021-09-28T17:06:35.824" v="1444" actId="20577"/>
          <ac:spMkLst>
            <pc:docMk/>
            <pc:sldMk cId="2789106566" sldId="275"/>
            <ac:spMk id="3" creationId="{5170367C-5EF2-0A43-90BC-7DD97A02CFB6}"/>
          </ac:spMkLst>
        </pc:spChg>
      </pc:sldChg>
      <pc:sldChg chg="addSp delSp modSp new mod setBg setClrOvrMap">
        <pc:chgData name="George, Thomas" userId="8c25acb7-be80-4d2f-a133-5e6a8a2ae828" providerId="ADAL" clId="{52956C78-093F-DD41-8339-73667154D03B}" dt="2021-09-28T17:31:53.566" v="1661" actId="20577"/>
        <pc:sldMkLst>
          <pc:docMk/>
          <pc:sldMk cId="3742850710" sldId="276"/>
        </pc:sldMkLst>
        <pc:spChg chg="mod ord">
          <ac:chgData name="George, Thomas" userId="8c25acb7-be80-4d2f-a133-5e6a8a2ae828" providerId="ADAL" clId="{52956C78-093F-DD41-8339-73667154D03B}" dt="2021-09-28T17:31:53.566" v="1661" actId="20577"/>
          <ac:spMkLst>
            <pc:docMk/>
            <pc:sldMk cId="3742850710" sldId="276"/>
            <ac:spMk id="2" creationId="{9CCC0951-C3E9-EC42-A9D8-91EDCD0D8823}"/>
          </ac:spMkLst>
        </pc:spChg>
        <pc:spChg chg="del">
          <ac:chgData name="George, Thomas" userId="8c25acb7-be80-4d2f-a133-5e6a8a2ae828" providerId="ADAL" clId="{52956C78-093F-DD41-8339-73667154D03B}" dt="2021-09-28T17:13:40.900" v="1553"/>
          <ac:spMkLst>
            <pc:docMk/>
            <pc:sldMk cId="3742850710" sldId="276"/>
            <ac:spMk id="3" creationId="{B025CBBA-2245-9D4E-ACC1-36A0459A7E53}"/>
          </ac:spMkLst>
        </pc:spChg>
        <pc:spChg chg="add del">
          <ac:chgData name="George, Thomas" userId="8c25acb7-be80-4d2f-a133-5e6a8a2ae828" providerId="ADAL" clId="{52956C78-093F-DD41-8339-73667154D03B}" dt="2021-09-28T17:30:00.894" v="1602" actId="26606"/>
          <ac:spMkLst>
            <pc:docMk/>
            <pc:sldMk cId="3742850710" sldId="276"/>
            <ac:spMk id="83" creationId="{1707FC24-6981-43D9-B525-C7832BA22463}"/>
          </ac:spMkLst>
        </pc:spChg>
        <pc:spChg chg="add del">
          <ac:chgData name="George, Thomas" userId="8c25acb7-be80-4d2f-a133-5e6a8a2ae828" providerId="ADAL" clId="{52956C78-093F-DD41-8339-73667154D03B}" dt="2021-09-28T17:30:41.095" v="1624" actId="26606"/>
          <ac:spMkLst>
            <pc:docMk/>
            <pc:sldMk cId="3742850710" sldId="276"/>
            <ac:spMk id="90" creationId="{FBC711EC-2569-4DB4-BE16-66EC29DBE5CC}"/>
          </ac:spMkLst>
        </pc:spChg>
        <pc:spChg chg="add del">
          <ac:chgData name="George, Thomas" userId="8c25acb7-be80-4d2f-a133-5e6a8a2ae828" providerId="ADAL" clId="{52956C78-093F-DD41-8339-73667154D03B}" dt="2021-09-28T17:30:37.922" v="1620" actId="26606"/>
          <ac:spMkLst>
            <pc:docMk/>
            <pc:sldMk cId="3742850710" sldId="276"/>
            <ac:spMk id="92" creationId="{5CB593EA-2F98-479F-B4C4-F366571FA64D}"/>
          </ac:spMkLst>
        </pc:spChg>
        <pc:spChg chg="add del">
          <ac:chgData name="George, Thomas" userId="8c25acb7-be80-4d2f-a133-5e6a8a2ae828" providerId="ADAL" clId="{52956C78-093F-DD41-8339-73667154D03B}" dt="2021-09-28T17:30:37.922" v="1620" actId="26606"/>
          <ac:spMkLst>
            <pc:docMk/>
            <pc:sldMk cId="3742850710" sldId="276"/>
            <ac:spMk id="94" creationId="{39BEB6D0-9E4E-4221-93D1-74ABECEE9EFC}"/>
          </ac:spMkLst>
        </pc:spChg>
        <pc:spChg chg="add del">
          <ac:chgData name="George, Thomas" userId="8c25acb7-be80-4d2f-a133-5e6a8a2ae828" providerId="ADAL" clId="{52956C78-093F-DD41-8339-73667154D03B}" dt="2021-09-28T17:30:02.386" v="1604" actId="26606"/>
          <ac:spMkLst>
            <pc:docMk/>
            <pc:sldMk cId="3742850710" sldId="276"/>
            <ac:spMk id="1040" creationId="{A5711A0E-A428-4ED1-96CB-33D69FD842E4}"/>
          </ac:spMkLst>
        </pc:spChg>
        <pc:spChg chg="add del">
          <ac:chgData name="George, Thomas" userId="8c25acb7-be80-4d2f-a133-5e6a8a2ae828" providerId="ADAL" clId="{52956C78-093F-DD41-8339-73667154D03B}" dt="2021-09-28T17:30:14.853" v="1610" actId="26606"/>
          <ac:spMkLst>
            <pc:docMk/>
            <pc:sldMk cId="3742850710" sldId="276"/>
            <ac:spMk id="1041" creationId="{A5711A0E-A428-4ED1-96CB-33D69FD842E4}"/>
          </ac:spMkLst>
        </pc:spChg>
        <pc:spChg chg="add del">
          <ac:chgData name="George, Thomas" userId="8c25acb7-be80-4d2f-a133-5e6a8a2ae828" providerId="ADAL" clId="{52956C78-093F-DD41-8339-73667154D03B}" dt="2021-09-28T17:30:07.427" v="1606" actId="26606"/>
          <ac:spMkLst>
            <pc:docMk/>
            <pc:sldMk cId="3742850710" sldId="276"/>
            <ac:spMk id="1042" creationId="{53F29798-D584-4792-9B62-3F5F5C36D619}"/>
          </ac:spMkLst>
        </pc:spChg>
        <pc:spChg chg="add del">
          <ac:chgData name="George, Thomas" userId="8c25acb7-be80-4d2f-a133-5e6a8a2ae828" providerId="ADAL" clId="{52956C78-093F-DD41-8339-73667154D03B}" dt="2021-09-28T17:30:20.873" v="1612" actId="26606"/>
          <ac:spMkLst>
            <pc:docMk/>
            <pc:sldMk cId="3742850710" sldId="276"/>
            <ac:spMk id="1043" creationId="{53F29798-D584-4792-9B62-3F5F5C36D619}"/>
          </ac:spMkLst>
        </pc:spChg>
        <pc:spChg chg="add del">
          <ac:chgData name="George, Thomas" userId="8c25acb7-be80-4d2f-a133-5e6a8a2ae828" providerId="ADAL" clId="{52956C78-093F-DD41-8339-73667154D03B}" dt="2021-09-28T17:30:52.570" v="1629" actId="26606"/>
          <ac:spMkLst>
            <pc:docMk/>
            <pc:sldMk cId="3742850710" sldId="276"/>
            <ac:spMk id="1045" creationId="{1707FC24-6981-43D9-B525-C7832BA22463}"/>
          </ac:spMkLst>
        </pc:spChg>
        <pc:spChg chg="add del">
          <ac:chgData name="George, Thomas" userId="8c25acb7-be80-4d2f-a133-5e6a8a2ae828" providerId="ADAL" clId="{52956C78-093F-DD41-8339-73667154D03B}" dt="2021-09-28T17:30:48.976" v="1626" actId="26606"/>
          <ac:spMkLst>
            <pc:docMk/>
            <pc:sldMk cId="3742850710" sldId="276"/>
            <ac:spMk id="1047" creationId="{72018E1B-E0B9-4440-AFF3-4112E50A2763}"/>
          </ac:spMkLst>
        </pc:spChg>
        <pc:spChg chg="add del">
          <ac:chgData name="George, Thomas" userId="8c25acb7-be80-4d2f-a133-5e6a8a2ae828" providerId="ADAL" clId="{52956C78-093F-DD41-8339-73667154D03B}" dt="2021-09-28T17:30:37.922" v="1620" actId="26606"/>
          <ac:spMkLst>
            <pc:docMk/>
            <pc:sldMk cId="3742850710" sldId="276"/>
            <ac:spMk id="1049" creationId="{12E91974-F152-4E45-83BD-80891CC03B9C}"/>
          </ac:spMkLst>
        </pc:spChg>
        <pc:spChg chg="add del">
          <ac:chgData name="George, Thomas" userId="8c25acb7-be80-4d2f-a133-5e6a8a2ae828" providerId="ADAL" clId="{52956C78-093F-DD41-8339-73667154D03B}" dt="2021-09-28T17:30:52.563" v="1628" actId="26606"/>
          <ac:spMkLst>
            <pc:docMk/>
            <pc:sldMk cId="3742850710" sldId="276"/>
            <ac:spMk id="1050" creationId="{4845A0EE-C4C8-4AE1-B3C6-1261368AC036}"/>
          </ac:spMkLst>
        </pc:spChg>
        <pc:spChg chg="add del">
          <ac:chgData name="George, Thomas" userId="8c25acb7-be80-4d2f-a133-5e6a8a2ae828" providerId="ADAL" clId="{52956C78-093F-DD41-8339-73667154D03B}" dt="2021-09-28T17:30:40.026" v="1622" actId="26606"/>
          <ac:spMkLst>
            <pc:docMk/>
            <pc:sldMk cId="3742850710" sldId="276"/>
            <ac:spMk id="1051" creationId="{33E5684F-9524-414B-ADBE-BAE7E0D73098}"/>
          </ac:spMkLst>
        </pc:spChg>
        <pc:spChg chg="add del">
          <ac:chgData name="George, Thomas" userId="8c25acb7-be80-4d2f-a133-5e6a8a2ae828" providerId="ADAL" clId="{52956C78-093F-DD41-8339-73667154D03B}" dt="2021-09-28T17:30:40.026" v="1622" actId="26606"/>
          <ac:spMkLst>
            <pc:docMk/>
            <pc:sldMk cId="3742850710" sldId="276"/>
            <ac:spMk id="1052" creationId="{D7955699-DD84-4B82-B1BF-D86B9C1432F7}"/>
          </ac:spMkLst>
        </pc:spChg>
        <pc:spChg chg="add del">
          <ac:chgData name="George, Thomas" userId="8c25acb7-be80-4d2f-a133-5e6a8a2ae828" providerId="ADAL" clId="{52956C78-093F-DD41-8339-73667154D03B}" dt="2021-09-28T17:31:26.701" v="1634" actId="26606"/>
          <ac:spMkLst>
            <pc:docMk/>
            <pc:sldMk cId="3742850710" sldId="276"/>
            <ac:spMk id="1053" creationId="{72018E1B-E0B9-4440-AFF3-4112E50A2763}"/>
          </ac:spMkLst>
        </pc:spChg>
        <pc:picChg chg="add mod ord">
          <ac:chgData name="George, Thomas" userId="8c25acb7-be80-4d2f-a133-5e6a8a2ae828" providerId="ADAL" clId="{52956C78-093F-DD41-8339-73667154D03B}" dt="2021-09-28T17:31:26.701" v="1634" actId="26606"/>
          <ac:picMkLst>
            <pc:docMk/>
            <pc:sldMk cId="3742850710" sldId="276"/>
            <ac:picMk id="1026" creationId="{03E6276B-41E1-F848-81FF-B66E2F2D2702}"/>
          </ac:picMkLst>
        </pc:picChg>
        <pc:picChg chg="add mod ord">
          <ac:chgData name="George, Thomas" userId="8c25acb7-be80-4d2f-a133-5e6a8a2ae828" providerId="ADAL" clId="{52956C78-093F-DD41-8339-73667154D03B}" dt="2021-09-28T17:31:26.701" v="1634" actId="26606"/>
          <ac:picMkLst>
            <pc:docMk/>
            <pc:sldMk cId="3742850710" sldId="276"/>
            <ac:picMk id="1028" creationId="{85AC16BD-7A2C-EF4E-A295-D80650B4C64B}"/>
          </ac:picMkLst>
        </pc:picChg>
        <pc:picChg chg="add mod ord">
          <ac:chgData name="George, Thomas" userId="8c25acb7-be80-4d2f-a133-5e6a8a2ae828" providerId="ADAL" clId="{52956C78-093F-DD41-8339-73667154D03B}" dt="2021-09-28T17:31:26.701" v="1634" actId="26606"/>
          <ac:picMkLst>
            <pc:docMk/>
            <pc:sldMk cId="3742850710" sldId="276"/>
            <ac:picMk id="1030" creationId="{97B16410-21AA-BE48-A170-9AD6FB9EB460}"/>
          </ac:picMkLst>
        </pc:picChg>
        <pc:picChg chg="add mod">
          <ac:chgData name="George, Thomas" userId="8c25acb7-be80-4d2f-a133-5e6a8a2ae828" providerId="ADAL" clId="{52956C78-093F-DD41-8339-73667154D03B}" dt="2021-09-28T17:31:26.701" v="1634" actId="26606"/>
          <ac:picMkLst>
            <pc:docMk/>
            <pc:sldMk cId="3742850710" sldId="276"/>
            <ac:picMk id="1032" creationId="{0E4EC1CB-A37B-E941-9F19-5F75F637B4A1}"/>
          </ac:picMkLst>
        </pc:picChg>
        <pc:picChg chg="add mod ord">
          <ac:chgData name="George, Thomas" userId="8c25acb7-be80-4d2f-a133-5e6a8a2ae828" providerId="ADAL" clId="{52956C78-093F-DD41-8339-73667154D03B}" dt="2021-09-28T17:31:26.701" v="1634" actId="26606"/>
          <ac:picMkLst>
            <pc:docMk/>
            <pc:sldMk cId="3742850710" sldId="276"/>
            <ac:picMk id="1034" creationId="{28904BA2-3BC4-5A42-89C0-53C3441297B7}"/>
          </ac:picMkLst>
        </pc:picChg>
        <pc:picChg chg="add mod ord">
          <ac:chgData name="George, Thomas" userId="8c25acb7-be80-4d2f-a133-5e6a8a2ae828" providerId="ADAL" clId="{52956C78-093F-DD41-8339-73667154D03B}" dt="2021-09-28T17:31:26.701" v="1634" actId="26606"/>
          <ac:picMkLst>
            <pc:docMk/>
            <pc:sldMk cId="3742850710" sldId="276"/>
            <ac:picMk id="1036" creationId="{30A0412E-C829-A34C-967A-0D1DE18EF0EE}"/>
          </ac:picMkLst>
        </pc:picChg>
        <pc:picChg chg="add mod ord">
          <ac:chgData name="George, Thomas" userId="8c25acb7-be80-4d2f-a133-5e6a8a2ae828" providerId="ADAL" clId="{52956C78-093F-DD41-8339-73667154D03B}" dt="2021-09-28T17:31:26.701" v="1634" actId="26606"/>
          <ac:picMkLst>
            <pc:docMk/>
            <pc:sldMk cId="3742850710" sldId="276"/>
            <ac:picMk id="1038" creationId="{A35EC4CC-BB9A-D04A-BCA2-CCB66A9CEADF}"/>
          </ac:picMkLst>
        </pc:picChg>
      </pc:sldChg>
      <pc:sldChg chg="modSp add mod modAnim">
        <pc:chgData name="George, Thomas" userId="8c25acb7-be80-4d2f-a133-5e6a8a2ae828" providerId="ADAL" clId="{52956C78-093F-DD41-8339-73667154D03B}" dt="2021-09-28T17:40:33.807" v="1982" actId="14100"/>
        <pc:sldMkLst>
          <pc:docMk/>
          <pc:sldMk cId="2908771428" sldId="277"/>
        </pc:sldMkLst>
        <pc:spChg chg="mod">
          <ac:chgData name="George, Thomas" userId="8c25acb7-be80-4d2f-a133-5e6a8a2ae828" providerId="ADAL" clId="{52956C78-093F-DD41-8339-73667154D03B}" dt="2021-09-28T17:40:33.807" v="1982" actId="14100"/>
          <ac:spMkLst>
            <pc:docMk/>
            <pc:sldMk cId="2908771428" sldId="277"/>
            <ac:spMk id="3" creationId="{A2596FCD-5902-3345-B76B-BFEDE3E12255}"/>
          </ac:spMkLst>
        </pc:spChg>
      </pc:sldChg>
    </pc:docChg>
  </pc:docChgLst>
  <pc:docChgLst>
    <pc:chgData name="George, Thomas" userId="8c25acb7-be80-4d2f-a133-5e6a8a2ae828" providerId="ADAL" clId="{157EF694-A0FE-FC4D-945A-2C61485A6671}"/>
    <pc:docChg chg="custSel addSld delSld modSld sldOrd">
      <pc:chgData name="George, Thomas" userId="8c25acb7-be80-4d2f-a133-5e6a8a2ae828" providerId="ADAL" clId="{157EF694-A0FE-FC4D-945A-2C61485A6671}" dt="2021-10-14T10:48:04.213" v="5286" actId="15"/>
      <pc:docMkLst>
        <pc:docMk/>
      </pc:docMkLst>
      <pc:sldChg chg="modSp mod">
        <pc:chgData name="George, Thomas" userId="8c25acb7-be80-4d2f-a133-5e6a8a2ae828" providerId="ADAL" clId="{157EF694-A0FE-FC4D-945A-2C61485A6671}" dt="2021-10-14T10:15:14.599" v="3726" actId="20577"/>
        <pc:sldMkLst>
          <pc:docMk/>
          <pc:sldMk cId="763819353" sldId="257"/>
        </pc:sldMkLst>
        <pc:spChg chg="mod">
          <ac:chgData name="George, Thomas" userId="8c25acb7-be80-4d2f-a133-5e6a8a2ae828" providerId="ADAL" clId="{157EF694-A0FE-FC4D-945A-2C61485A6671}" dt="2021-10-14T10:15:14.599" v="3726" actId="20577"/>
          <ac:spMkLst>
            <pc:docMk/>
            <pc:sldMk cId="763819353" sldId="257"/>
            <ac:spMk id="3" creationId="{2A3390CB-DC54-7646-843D-B1E32631B720}"/>
          </ac:spMkLst>
        </pc:spChg>
      </pc:sldChg>
      <pc:sldChg chg="modSp mod modAnim">
        <pc:chgData name="George, Thomas" userId="8c25acb7-be80-4d2f-a133-5e6a8a2ae828" providerId="ADAL" clId="{157EF694-A0FE-FC4D-945A-2C61485A6671}" dt="2021-10-14T10:32:16.430" v="4584" actId="20577"/>
        <pc:sldMkLst>
          <pc:docMk/>
          <pc:sldMk cId="241821588" sldId="259"/>
        </pc:sldMkLst>
        <pc:spChg chg="mod">
          <ac:chgData name="George, Thomas" userId="8c25acb7-be80-4d2f-a133-5e6a8a2ae828" providerId="ADAL" clId="{157EF694-A0FE-FC4D-945A-2C61485A6671}" dt="2021-10-14T10:32:16.430" v="4584" actId="20577"/>
          <ac:spMkLst>
            <pc:docMk/>
            <pc:sldMk cId="241821588" sldId="259"/>
            <ac:spMk id="3" creationId="{792B0541-55D5-9842-9165-A56A90AAD456}"/>
          </ac:spMkLst>
        </pc:spChg>
      </pc:sldChg>
      <pc:sldChg chg="modSp mod modAnim">
        <pc:chgData name="George, Thomas" userId="8c25acb7-be80-4d2f-a133-5e6a8a2ae828" providerId="ADAL" clId="{157EF694-A0FE-FC4D-945A-2C61485A6671}" dt="2021-10-14T10:36:48.776" v="4696" actId="20577"/>
        <pc:sldMkLst>
          <pc:docMk/>
          <pc:sldMk cId="3850746219" sldId="260"/>
        </pc:sldMkLst>
        <pc:spChg chg="mod">
          <ac:chgData name="George, Thomas" userId="8c25acb7-be80-4d2f-a133-5e6a8a2ae828" providerId="ADAL" clId="{157EF694-A0FE-FC4D-945A-2C61485A6671}" dt="2021-10-14T10:36:48.776" v="4696" actId="20577"/>
          <ac:spMkLst>
            <pc:docMk/>
            <pc:sldMk cId="3850746219" sldId="260"/>
            <ac:spMk id="3" creationId="{A2596FCD-5902-3345-B76B-BFEDE3E12255}"/>
          </ac:spMkLst>
        </pc:spChg>
      </pc:sldChg>
      <pc:sldChg chg="modSp mod">
        <pc:chgData name="George, Thomas" userId="8c25acb7-be80-4d2f-a133-5e6a8a2ae828" providerId="ADAL" clId="{157EF694-A0FE-FC4D-945A-2C61485A6671}" dt="2021-10-14T10:43:52.622" v="5084" actId="20577"/>
        <pc:sldMkLst>
          <pc:docMk/>
          <pc:sldMk cId="631850936" sldId="261"/>
        </pc:sldMkLst>
        <pc:spChg chg="mod">
          <ac:chgData name="George, Thomas" userId="8c25acb7-be80-4d2f-a133-5e6a8a2ae828" providerId="ADAL" clId="{157EF694-A0FE-FC4D-945A-2C61485A6671}" dt="2021-10-14T10:43:52.622" v="5084" actId="20577"/>
          <ac:spMkLst>
            <pc:docMk/>
            <pc:sldMk cId="631850936" sldId="261"/>
            <ac:spMk id="3" creationId="{0CEDC72B-42F4-7343-A778-35B7E5163509}"/>
          </ac:spMkLst>
        </pc:spChg>
      </pc:sldChg>
      <pc:sldChg chg="modSp mod modAnim">
        <pc:chgData name="George, Thomas" userId="8c25acb7-be80-4d2f-a133-5e6a8a2ae828" providerId="ADAL" clId="{157EF694-A0FE-FC4D-945A-2C61485A6671}" dt="2021-10-14T10:45:13.815" v="5116" actId="20577"/>
        <pc:sldMkLst>
          <pc:docMk/>
          <pc:sldMk cId="3144241202" sldId="263"/>
        </pc:sldMkLst>
        <pc:spChg chg="mod">
          <ac:chgData name="George, Thomas" userId="8c25acb7-be80-4d2f-a133-5e6a8a2ae828" providerId="ADAL" clId="{157EF694-A0FE-FC4D-945A-2C61485A6671}" dt="2021-10-14T10:45:13.815" v="5116" actId="20577"/>
          <ac:spMkLst>
            <pc:docMk/>
            <pc:sldMk cId="3144241202" sldId="263"/>
            <ac:spMk id="3" creationId="{0CEDC72B-42F4-7343-A778-35B7E5163509}"/>
          </ac:spMkLst>
        </pc:spChg>
      </pc:sldChg>
      <pc:sldChg chg="modSp mod modAnim">
        <pc:chgData name="George, Thomas" userId="8c25acb7-be80-4d2f-a133-5e6a8a2ae828" providerId="ADAL" clId="{157EF694-A0FE-FC4D-945A-2C61485A6671}" dt="2021-10-13T20:59:10.573" v="3252" actId="20577"/>
        <pc:sldMkLst>
          <pc:docMk/>
          <pc:sldMk cId="3553201056" sldId="264"/>
        </pc:sldMkLst>
        <pc:spChg chg="mod">
          <ac:chgData name="George, Thomas" userId="8c25acb7-be80-4d2f-a133-5e6a8a2ae828" providerId="ADAL" clId="{157EF694-A0FE-FC4D-945A-2C61485A6671}" dt="2021-10-13T20:59:10.573" v="3252" actId="20577"/>
          <ac:spMkLst>
            <pc:docMk/>
            <pc:sldMk cId="3553201056" sldId="264"/>
            <ac:spMk id="3" creationId="{9DC275E8-2F24-C543-9EB4-109A6975940F}"/>
          </ac:spMkLst>
        </pc:spChg>
      </pc:sldChg>
      <pc:sldChg chg="modSp modAnim">
        <pc:chgData name="George, Thomas" userId="8c25acb7-be80-4d2f-a133-5e6a8a2ae828" providerId="ADAL" clId="{157EF694-A0FE-FC4D-945A-2C61485A6671}" dt="2021-10-14T10:42:37.747" v="5004" actId="20577"/>
        <pc:sldMkLst>
          <pc:docMk/>
          <pc:sldMk cId="1399742601" sldId="265"/>
        </pc:sldMkLst>
        <pc:spChg chg="mod">
          <ac:chgData name="George, Thomas" userId="8c25acb7-be80-4d2f-a133-5e6a8a2ae828" providerId="ADAL" clId="{157EF694-A0FE-FC4D-945A-2C61485A6671}" dt="2021-10-14T10:42:37.747" v="5004" actId="20577"/>
          <ac:spMkLst>
            <pc:docMk/>
            <pc:sldMk cId="1399742601" sldId="265"/>
            <ac:spMk id="3" creationId="{0CEDC72B-42F4-7343-A778-35B7E5163509}"/>
          </ac:spMkLst>
        </pc:spChg>
      </pc:sldChg>
      <pc:sldChg chg="modSp modAnim">
        <pc:chgData name="George, Thomas" userId="8c25acb7-be80-4d2f-a133-5e6a8a2ae828" providerId="ADAL" clId="{157EF694-A0FE-FC4D-945A-2C61485A6671}" dt="2021-10-14T10:23:10.509" v="4063" actId="20577"/>
        <pc:sldMkLst>
          <pc:docMk/>
          <pc:sldMk cId="12236085" sldId="266"/>
        </pc:sldMkLst>
        <pc:spChg chg="mod">
          <ac:chgData name="George, Thomas" userId="8c25acb7-be80-4d2f-a133-5e6a8a2ae828" providerId="ADAL" clId="{157EF694-A0FE-FC4D-945A-2C61485A6671}" dt="2021-10-14T10:23:10.509" v="4063" actId="20577"/>
          <ac:spMkLst>
            <pc:docMk/>
            <pc:sldMk cId="12236085" sldId="266"/>
            <ac:spMk id="3" creationId="{2A3390CB-DC54-7646-843D-B1E32631B720}"/>
          </ac:spMkLst>
        </pc:spChg>
      </pc:sldChg>
      <pc:sldChg chg="del">
        <pc:chgData name="George, Thomas" userId="8c25acb7-be80-4d2f-a133-5e6a8a2ae828" providerId="ADAL" clId="{157EF694-A0FE-FC4D-945A-2C61485A6671}" dt="2021-10-14T10:41:05.256" v="4935" actId="2696"/>
        <pc:sldMkLst>
          <pc:docMk/>
          <pc:sldMk cId="324858471" sldId="267"/>
        </pc:sldMkLst>
      </pc:sldChg>
      <pc:sldChg chg="add">
        <pc:chgData name="George, Thomas" userId="8c25acb7-be80-4d2f-a133-5e6a8a2ae828" providerId="ADAL" clId="{157EF694-A0FE-FC4D-945A-2C61485A6671}" dt="2021-10-14T10:41:21.839" v="4936"/>
        <pc:sldMkLst>
          <pc:docMk/>
          <pc:sldMk cId="2371089914" sldId="267"/>
        </pc:sldMkLst>
      </pc:sldChg>
      <pc:sldChg chg="modSp del mod">
        <pc:chgData name="George, Thomas" userId="8c25acb7-be80-4d2f-a133-5e6a8a2ae828" providerId="ADAL" clId="{157EF694-A0FE-FC4D-945A-2C61485A6671}" dt="2021-10-14T10:41:05.256" v="4935" actId="2696"/>
        <pc:sldMkLst>
          <pc:docMk/>
          <pc:sldMk cId="2396553944" sldId="268"/>
        </pc:sldMkLst>
        <pc:spChg chg="mod">
          <ac:chgData name="George, Thomas" userId="8c25acb7-be80-4d2f-a133-5e6a8a2ae828" providerId="ADAL" clId="{157EF694-A0FE-FC4D-945A-2C61485A6671}" dt="2021-10-13T21:00:36.941" v="3275" actId="33524"/>
          <ac:spMkLst>
            <pc:docMk/>
            <pc:sldMk cId="2396553944" sldId="268"/>
            <ac:spMk id="3" creationId="{8D51A8C1-5A11-C140-BB35-6F749B6D19C7}"/>
          </ac:spMkLst>
        </pc:spChg>
      </pc:sldChg>
      <pc:sldChg chg="add">
        <pc:chgData name="George, Thomas" userId="8c25acb7-be80-4d2f-a133-5e6a8a2ae828" providerId="ADAL" clId="{157EF694-A0FE-FC4D-945A-2C61485A6671}" dt="2021-10-14T10:41:21.839" v="4936"/>
        <pc:sldMkLst>
          <pc:docMk/>
          <pc:sldMk cId="3952263473" sldId="268"/>
        </pc:sldMkLst>
      </pc:sldChg>
      <pc:sldChg chg="modSp del mod modNotesTx">
        <pc:chgData name="George, Thomas" userId="8c25acb7-be80-4d2f-a133-5e6a8a2ae828" providerId="ADAL" clId="{157EF694-A0FE-FC4D-945A-2C61485A6671}" dt="2021-10-14T10:41:05.256" v="4935" actId="2696"/>
        <pc:sldMkLst>
          <pc:docMk/>
          <pc:sldMk cId="180316816" sldId="269"/>
        </pc:sldMkLst>
        <pc:spChg chg="mod">
          <ac:chgData name="George, Thomas" userId="8c25acb7-be80-4d2f-a133-5e6a8a2ae828" providerId="ADAL" clId="{157EF694-A0FE-FC4D-945A-2C61485A6671}" dt="2021-10-13T21:02:17.701" v="3457" actId="20577"/>
          <ac:spMkLst>
            <pc:docMk/>
            <pc:sldMk cId="180316816" sldId="269"/>
            <ac:spMk id="3" creationId="{8D51A8C1-5A11-C140-BB35-6F749B6D19C7}"/>
          </ac:spMkLst>
        </pc:spChg>
      </pc:sldChg>
      <pc:sldChg chg="add">
        <pc:chgData name="George, Thomas" userId="8c25acb7-be80-4d2f-a133-5e6a8a2ae828" providerId="ADAL" clId="{157EF694-A0FE-FC4D-945A-2C61485A6671}" dt="2021-10-14T10:41:21.839" v="4936"/>
        <pc:sldMkLst>
          <pc:docMk/>
          <pc:sldMk cId="2751385859" sldId="269"/>
        </pc:sldMkLst>
      </pc:sldChg>
      <pc:sldChg chg="modSp">
        <pc:chgData name="George, Thomas" userId="8c25acb7-be80-4d2f-a133-5e6a8a2ae828" providerId="ADAL" clId="{157EF694-A0FE-FC4D-945A-2C61485A6671}" dt="2021-10-14T10:16:49.401" v="3731" actId="12"/>
        <pc:sldMkLst>
          <pc:docMk/>
          <pc:sldMk cId="2722938886" sldId="270"/>
        </pc:sldMkLst>
        <pc:spChg chg="mod">
          <ac:chgData name="George, Thomas" userId="8c25acb7-be80-4d2f-a133-5e6a8a2ae828" providerId="ADAL" clId="{157EF694-A0FE-FC4D-945A-2C61485A6671}" dt="2021-10-14T10:16:49.401" v="3731" actId="12"/>
          <ac:spMkLst>
            <pc:docMk/>
            <pc:sldMk cId="2722938886" sldId="270"/>
            <ac:spMk id="3" creationId="{2A3390CB-DC54-7646-843D-B1E32631B720}"/>
          </ac:spMkLst>
        </pc:spChg>
      </pc:sldChg>
      <pc:sldChg chg="modSp modAnim">
        <pc:chgData name="George, Thomas" userId="8c25acb7-be80-4d2f-a133-5e6a8a2ae828" providerId="ADAL" clId="{157EF694-A0FE-FC4D-945A-2C61485A6671}" dt="2021-10-14T10:15:39.918" v="3730" actId="20577"/>
        <pc:sldMkLst>
          <pc:docMk/>
          <pc:sldMk cId="4178678040" sldId="271"/>
        </pc:sldMkLst>
        <pc:spChg chg="mod">
          <ac:chgData name="George, Thomas" userId="8c25acb7-be80-4d2f-a133-5e6a8a2ae828" providerId="ADAL" clId="{157EF694-A0FE-FC4D-945A-2C61485A6671}" dt="2021-10-14T10:15:39.918" v="3730" actId="20577"/>
          <ac:spMkLst>
            <pc:docMk/>
            <pc:sldMk cId="4178678040" sldId="271"/>
            <ac:spMk id="3" creationId="{2A3390CB-DC54-7646-843D-B1E32631B720}"/>
          </ac:spMkLst>
        </pc:spChg>
      </pc:sldChg>
      <pc:sldChg chg="modSp modAnim">
        <pc:chgData name="George, Thomas" userId="8c25acb7-be80-4d2f-a133-5e6a8a2ae828" providerId="ADAL" clId="{157EF694-A0FE-FC4D-945A-2C61485A6671}" dt="2021-10-14T10:13:26.441" v="3578" actId="122"/>
        <pc:sldMkLst>
          <pc:docMk/>
          <pc:sldMk cId="2335091486" sldId="272"/>
        </pc:sldMkLst>
        <pc:spChg chg="mod">
          <ac:chgData name="George, Thomas" userId="8c25acb7-be80-4d2f-a133-5e6a8a2ae828" providerId="ADAL" clId="{157EF694-A0FE-FC4D-945A-2C61485A6671}" dt="2021-10-14T10:13:26.441" v="3578" actId="122"/>
          <ac:spMkLst>
            <pc:docMk/>
            <pc:sldMk cId="2335091486" sldId="272"/>
            <ac:spMk id="3" creationId="{2A3390CB-DC54-7646-843D-B1E32631B720}"/>
          </ac:spMkLst>
        </pc:spChg>
      </pc:sldChg>
      <pc:sldChg chg="modSp modAnim">
        <pc:chgData name="George, Thomas" userId="8c25acb7-be80-4d2f-a133-5e6a8a2ae828" providerId="ADAL" clId="{157EF694-A0FE-FC4D-945A-2C61485A6671}" dt="2021-10-14T10:21:28.941" v="3983" actId="20577"/>
        <pc:sldMkLst>
          <pc:docMk/>
          <pc:sldMk cId="1011203428" sldId="273"/>
        </pc:sldMkLst>
        <pc:spChg chg="mod">
          <ac:chgData name="George, Thomas" userId="8c25acb7-be80-4d2f-a133-5e6a8a2ae828" providerId="ADAL" clId="{157EF694-A0FE-FC4D-945A-2C61485A6671}" dt="2021-10-14T10:21:28.941" v="3983" actId="20577"/>
          <ac:spMkLst>
            <pc:docMk/>
            <pc:sldMk cId="1011203428" sldId="273"/>
            <ac:spMk id="3" creationId="{2A3390CB-DC54-7646-843D-B1E32631B720}"/>
          </ac:spMkLst>
        </pc:spChg>
      </pc:sldChg>
      <pc:sldChg chg="addSp delSp modSp mod modAnim">
        <pc:chgData name="George, Thomas" userId="8c25acb7-be80-4d2f-a133-5e6a8a2ae828" providerId="ADAL" clId="{157EF694-A0FE-FC4D-945A-2C61485A6671}" dt="2021-10-14T10:17:20.209" v="3751" actId="313"/>
        <pc:sldMkLst>
          <pc:docMk/>
          <pc:sldMk cId="3689525027" sldId="274"/>
        </pc:sldMkLst>
        <pc:spChg chg="mod">
          <ac:chgData name="George, Thomas" userId="8c25acb7-be80-4d2f-a133-5e6a8a2ae828" providerId="ADAL" clId="{157EF694-A0FE-FC4D-945A-2C61485A6671}" dt="2021-10-14T10:17:20.209" v="3751" actId="313"/>
          <ac:spMkLst>
            <pc:docMk/>
            <pc:sldMk cId="3689525027" sldId="274"/>
            <ac:spMk id="3" creationId="{2A3390CB-DC54-7646-843D-B1E32631B720}"/>
          </ac:spMkLst>
        </pc:spChg>
        <pc:spChg chg="add del mod">
          <ac:chgData name="George, Thomas" userId="8c25acb7-be80-4d2f-a133-5e6a8a2ae828" providerId="ADAL" clId="{157EF694-A0FE-FC4D-945A-2C61485A6671}" dt="2021-10-14T10:08:11.305" v="3528" actId="478"/>
          <ac:spMkLst>
            <pc:docMk/>
            <pc:sldMk cId="3689525027" sldId="274"/>
            <ac:spMk id="4" creationId="{04BA2CEB-037E-4A46-97C4-AD954812A5DE}"/>
          </ac:spMkLst>
        </pc:spChg>
      </pc:sldChg>
      <pc:sldChg chg="modSp mod modAnim">
        <pc:chgData name="George, Thomas" userId="8c25acb7-be80-4d2f-a133-5e6a8a2ae828" providerId="ADAL" clId="{157EF694-A0FE-FC4D-945A-2C61485A6671}" dt="2021-10-14T10:36:27.417" v="4686" actId="14100"/>
        <pc:sldMkLst>
          <pc:docMk/>
          <pc:sldMk cId="2789106566" sldId="275"/>
        </pc:sldMkLst>
        <pc:spChg chg="mod">
          <ac:chgData name="George, Thomas" userId="8c25acb7-be80-4d2f-a133-5e6a8a2ae828" providerId="ADAL" clId="{157EF694-A0FE-FC4D-945A-2C61485A6671}" dt="2021-10-14T10:36:27.417" v="4686" actId="14100"/>
          <ac:spMkLst>
            <pc:docMk/>
            <pc:sldMk cId="2789106566" sldId="275"/>
            <ac:spMk id="3" creationId="{5170367C-5EF2-0A43-90BC-7DD97A02CFB6}"/>
          </ac:spMkLst>
        </pc:spChg>
      </pc:sldChg>
      <pc:sldChg chg="modSp mod modAnim">
        <pc:chgData name="George, Thomas" userId="8c25acb7-be80-4d2f-a133-5e6a8a2ae828" providerId="ADAL" clId="{157EF694-A0FE-FC4D-945A-2C61485A6671}" dt="2021-10-14T10:40:06.475" v="4933" actId="20577"/>
        <pc:sldMkLst>
          <pc:docMk/>
          <pc:sldMk cId="2908771428" sldId="277"/>
        </pc:sldMkLst>
        <pc:spChg chg="mod">
          <ac:chgData name="George, Thomas" userId="8c25acb7-be80-4d2f-a133-5e6a8a2ae828" providerId="ADAL" clId="{157EF694-A0FE-FC4D-945A-2C61485A6671}" dt="2021-09-29T18:03:02.382" v="231" actId="14100"/>
          <ac:spMkLst>
            <pc:docMk/>
            <pc:sldMk cId="2908771428" sldId="277"/>
            <ac:spMk id="2" creationId="{2E76B4D7-920B-E940-8D58-DE157047A06C}"/>
          </ac:spMkLst>
        </pc:spChg>
        <pc:spChg chg="mod">
          <ac:chgData name="George, Thomas" userId="8c25acb7-be80-4d2f-a133-5e6a8a2ae828" providerId="ADAL" clId="{157EF694-A0FE-FC4D-945A-2C61485A6671}" dt="2021-10-14T10:40:06.475" v="4933" actId="20577"/>
          <ac:spMkLst>
            <pc:docMk/>
            <pc:sldMk cId="2908771428" sldId="277"/>
            <ac:spMk id="3" creationId="{A2596FCD-5902-3345-B76B-BFEDE3E12255}"/>
          </ac:spMkLst>
        </pc:spChg>
      </pc:sldChg>
      <pc:sldChg chg="modSp new mod ord modAnim">
        <pc:chgData name="George, Thomas" userId="8c25acb7-be80-4d2f-a133-5e6a8a2ae828" providerId="ADAL" clId="{157EF694-A0FE-FC4D-945A-2C61485A6671}" dt="2021-10-14T10:40:38.973" v="4934" actId="20578"/>
        <pc:sldMkLst>
          <pc:docMk/>
          <pc:sldMk cId="4250925804" sldId="278"/>
        </pc:sldMkLst>
        <pc:spChg chg="mod">
          <ac:chgData name="George, Thomas" userId="8c25acb7-be80-4d2f-a133-5e6a8a2ae828" providerId="ADAL" clId="{157EF694-A0FE-FC4D-945A-2C61485A6671}" dt="2021-10-11T15:01:52.014" v="1668" actId="20577"/>
          <ac:spMkLst>
            <pc:docMk/>
            <pc:sldMk cId="4250925804" sldId="278"/>
            <ac:spMk id="2" creationId="{4506A9C8-4D40-8C4D-A4DA-7F2ED2F03E55}"/>
          </ac:spMkLst>
        </pc:spChg>
        <pc:spChg chg="mod">
          <ac:chgData name="George, Thomas" userId="8c25acb7-be80-4d2f-a133-5e6a8a2ae828" providerId="ADAL" clId="{157EF694-A0FE-FC4D-945A-2C61485A6671}" dt="2021-10-11T15:03:55.062" v="1683" actId="20577"/>
          <ac:spMkLst>
            <pc:docMk/>
            <pc:sldMk cId="4250925804" sldId="278"/>
            <ac:spMk id="3" creationId="{32340DB6-38A8-E24E-AA71-116C3AFF1311}"/>
          </ac:spMkLst>
        </pc:spChg>
      </pc:sldChg>
      <pc:sldChg chg="new del">
        <pc:chgData name="George, Thomas" userId="8c25acb7-be80-4d2f-a133-5e6a8a2ae828" providerId="ADAL" clId="{157EF694-A0FE-FC4D-945A-2C61485A6671}" dt="2021-09-29T18:13:03.515" v="444" actId="2696"/>
        <pc:sldMkLst>
          <pc:docMk/>
          <pc:sldMk cId="2199573966" sldId="279"/>
        </pc:sldMkLst>
      </pc:sldChg>
      <pc:sldChg chg="modSp new mod modAnim">
        <pc:chgData name="George, Thomas" userId="8c25acb7-be80-4d2f-a133-5e6a8a2ae828" providerId="ADAL" clId="{157EF694-A0FE-FC4D-945A-2C61485A6671}" dt="2021-10-14T10:02:49.951" v="3466" actId="20577"/>
        <pc:sldMkLst>
          <pc:docMk/>
          <pc:sldMk cId="3324752838" sldId="279"/>
        </pc:sldMkLst>
        <pc:spChg chg="mod">
          <ac:chgData name="George, Thomas" userId="8c25acb7-be80-4d2f-a133-5e6a8a2ae828" providerId="ADAL" clId="{157EF694-A0FE-FC4D-945A-2C61485A6671}" dt="2021-10-11T14:48:25.193" v="768" actId="20577"/>
          <ac:spMkLst>
            <pc:docMk/>
            <pc:sldMk cId="3324752838" sldId="279"/>
            <ac:spMk id="2" creationId="{43DB7DBB-AEEA-8C45-8808-18C8B4AD8605}"/>
          </ac:spMkLst>
        </pc:spChg>
        <pc:spChg chg="mod">
          <ac:chgData name="George, Thomas" userId="8c25acb7-be80-4d2f-a133-5e6a8a2ae828" providerId="ADAL" clId="{157EF694-A0FE-FC4D-945A-2C61485A6671}" dt="2021-10-14T10:02:49.951" v="3466" actId="20577"/>
          <ac:spMkLst>
            <pc:docMk/>
            <pc:sldMk cId="3324752838" sldId="279"/>
            <ac:spMk id="3" creationId="{AB527BAE-D58D-844E-90D0-13D90B928C41}"/>
          </ac:spMkLst>
        </pc:spChg>
      </pc:sldChg>
      <pc:sldChg chg="add del">
        <pc:chgData name="George, Thomas" userId="8c25acb7-be80-4d2f-a133-5e6a8a2ae828" providerId="ADAL" clId="{157EF694-A0FE-FC4D-945A-2C61485A6671}" dt="2021-09-29T18:13:05.609" v="445" actId="2696"/>
        <pc:sldMkLst>
          <pc:docMk/>
          <pc:sldMk cId="902003728" sldId="280"/>
        </pc:sldMkLst>
      </pc:sldChg>
      <pc:sldChg chg="modSp new mod">
        <pc:chgData name="George, Thomas" userId="8c25acb7-be80-4d2f-a133-5e6a8a2ae828" providerId="ADAL" clId="{157EF694-A0FE-FC4D-945A-2C61485A6671}" dt="2021-10-14T10:25:05.386" v="4083" actId="21"/>
        <pc:sldMkLst>
          <pc:docMk/>
          <pc:sldMk cId="3973984688" sldId="280"/>
        </pc:sldMkLst>
        <pc:spChg chg="mod">
          <ac:chgData name="George, Thomas" userId="8c25acb7-be80-4d2f-a133-5e6a8a2ae828" providerId="ADAL" clId="{157EF694-A0FE-FC4D-945A-2C61485A6671}" dt="2021-10-11T14:56:01.507" v="1431" actId="20577"/>
          <ac:spMkLst>
            <pc:docMk/>
            <pc:sldMk cId="3973984688" sldId="280"/>
            <ac:spMk id="2" creationId="{FA660A79-67F5-2A4A-9F6B-54D0DA3A63DC}"/>
          </ac:spMkLst>
        </pc:spChg>
        <pc:spChg chg="mod">
          <ac:chgData name="George, Thomas" userId="8c25acb7-be80-4d2f-a133-5e6a8a2ae828" providerId="ADAL" clId="{157EF694-A0FE-FC4D-945A-2C61485A6671}" dt="2021-10-14T10:25:05.386" v="4083" actId="21"/>
          <ac:spMkLst>
            <pc:docMk/>
            <pc:sldMk cId="3973984688" sldId="280"/>
            <ac:spMk id="3" creationId="{FE0E1F22-650E-1B4B-8160-CCFDE46E09C4}"/>
          </ac:spMkLst>
        </pc:spChg>
      </pc:sldChg>
      <pc:sldChg chg="modSp new mod">
        <pc:chgData name="George, Thomas" userId="8c25acb7-be80-4d2f-a133-5e6a8a2ae828" providerId="ADAL" clId="{157EF694-A0FE-FC4D-945A-2C61485A6671}" dt="2021-10-14T10:31:04.158" v="4560" actId="20577"/>
        <pc:sldMkLst>
          <pc:docMk/>
          <pc:sldMk cId="12044964" sldId="281"/>
        </pc:sldMkLst>
        <pc:spChg chg="mod">
          <ac:chgData name="George, Thomas" userId="8c25acb7-be80-4d2f-a133-5e6a8a2ae828" providerId="ADAL" clId="{157EF694-A0FE-FC4D-945A-2C61485A6671}" dt="2021-10-11T14:56:27.903" v="1455" actId="20577"/>
          <ac:spMkLst>
            <pc:docMk/>
            <pc:sldMk cId="12044964" sldId="281"/>
            <ac:spMk id="2" creationId="{CD00FFDC-4F96-8A4A-BB0C-860E841D5C4E}"/>
          </ac:spMkLst>
        </pc:spChg>
        <pc:spChg chg="mod">
          <ac:chgData name="George, Thomas" userId="8c25acb7-be80-4d2f-a133-5e6a8a2ae828" providerId="ADAL" clId="{157EF694-A0FE-FC4D-945A-2C61485A6671}" dt="2021-10-14T10:31:04.158" v="4560" actId="20577"/>
          <ac:spMkLst>
            <pc:docMk/>
            <pc:sldMk cId="12044964" sldId="281"/>
            <ac:spMk id="3" creationId="{BC2A4A70-2238-754E-911A-C878DFE50512}"/>
          </ac:spMkLst>
        </pc:spChg>
      </pc:sldChg>
      <pc:sldChg chg="modSp add del mod modAnim">
        <pc:chgData name="George, Thomas" userId="8c25acb7-be80-4d2f-a133-5e6a8a2ae828" providerId="ADAL" clId="{157EF694-A0FE-FC4D-945A-2C61485A6671}" dt="2021-09-29T18:13:01.339" v="443" actId="2696"/>
        <pc:sldMkLst>
          <pc:docMk/>
          <pc:sldMk cId="2319182664" sldId="281"/>
        </pc:sldMkLst>
        <pc:spChg chg="mod">
          <ac:chgData name="George, Thomas" userId="8c25acb7-be80-4d2f-a133-5e6a8a2ae828" providerId="ADAL" clId="{157EF694-A0FE-FC4D-945A-2C61485A6671}" dt="2021-09-29T18:07:58.781" v="363" actId="21"/>
          <ac:spMkLst>
            <pc:docMk/>
            <pc:sldMk cId="2319182664" sldId="281"/>
            <ac:spMk id="3" creationId="{A2596FCD-5902-3345-B76B-BFEDE3E12255}"/>
          </ac:spMkLst>
        </pc:spChg>
      </pc:sldChg>
      <pc:sldChg chg="modSp add mod ord modAnim">
        <pc:chgData name="George, Thomas" userId="8c25acb7-be80-4d2f-a133-5e6a8a2ae828" providerId="ADAL" clId="{157EF694-A0FE-FC4D-945A-2C61485A6671}" dt="2021-10-14T10:40:38.973" v="4934" actId="20578"/>
        <pc:sldMkLst>
          <pc:docMk/>
          <pc:sldMk cId="2877691929" sldId="282"/>
        </pc:sldMkLst>
        <pc:spChg chg="mod">
          <ac:chgData name="George, Thomas" userId="8c25acb7-be80-4d2f-a133-5e6a8a2ae828" providerId="ADAL" clId="{157EF694-A0FE-FC4D-945A-2C61485A6671}" dt="2021-10-11T15:04:17.535" v="1693" actId="20577"/>
          <ac:spMkLst>
            <pc:docMk/>
            <pc:sldMk cId="2877691929" sldId="282"/>
            <ac:spMk id="3" creationId="{32340DB6-38A8-E24E-AA71-116C3AFF1311}"/>
          </ac:spMkLst>
        </pc:spChg>
      </pc:sldChg>
      <pc:sldChg chg="modSp add mod modAnim">
        <pc:chgData name="George, Thomas" userId="8c25acb7-be80-4d2f-a133-5e6a8a2ae828" providerId="ADAL" clId="{157EF694-A0FE-FC4D-945A-2C61485A6671}" dt="2021-10-14T10:39:15.062" v="4888" actId="20577"/>
        <pc:sldMkLst>
          <pc:docMk/>
          <pc:sldMk cId="83179761" sldId="283"/>
        </pc:sldMkLst>
        <pc:spChg chg="mod">
          <ac:chgData name="George, Thomas" userId="8c25acb7-be80-4d2f-a133-5e6a8a2ae828" providerId="ADAL" clId="{157EF694-A0FE-FC4D-945A-2C61485A6671}" dt="2021-10-14T10:39:09.781" v="4887" actId="20577"/>
          <ac:spMkLst>
            <pc:docMk/>
            <pc:sldMk cId="83179761" sldId="283"/>
            <ac:spMk id="2" creationId="{2E76B4D7-920B-E940-8D58-DE157047A06C}"/>
          </ac:spMkLst>
        </pc:spChg>
        <pc:spChg chg="mod">
          <ac:chgData name="George, Thomas" userId="8c25acb7-be80-4d2f-a133-5e6a8a2ae828" providerId="ADAL" clId="{157EF694-A0FE-FC4D-945A-2C61485A6671}" dt="2021-10-14T10:39:15.062" v="4888" actId="20577"/>
          <ac:spMkLst>
            <pc:docMk/>
            <pc:sldMk cId="83179761" sldId="283"/>
            <ac:spMk id="3" creationId="{A2596FCD-5902-3345-B76B-BFEDE3E12255}"/>
          </ac:spMkLst>
        </pc:spChg>
      </pc:sldChg>
      <pc:sldChg chg="modSp new del mod">
        <pc:chgData name="George, Thomas" userId="8c25acb7-be80-4d2f-a133-5e6a8a2ae828" providerId="ADAL" clId="{157EF694-A0FE-FC4D-945A-2C61485A6671}" dt="2021-10-11T15:12:49.680" v="2053" actId="2696"/>
        <pc:sldMkLst>
          <pc:docMk/>
          <pc:sldMk cId="1662598479" sldId="283"/>
        </pc:sldMkLst>
        <pc:spChg chg="mod">
          <ac:chgData name="George, Thomas" userId="8c25acb7-be80-4d2f-a133-5e6a8a2ae828" providerId="ADAL" clId="{157EF694-A0FE-FC4D-945A-2C61485A6671}" dt="2021-10-11T15:12:40.589" v="2052" actId="20577"/>
          <ac:spMkLst>
            <pc:docMk/>
            <pc:sldMk cId="1662598479" sldId="283"/>
            <ac:spMk id="2" creationId="{35D4433E-BF3B-1E4C-B0B8-7FB2405ECB58}"/>
          </ac:spMkLst>
        </pc:spChg>
      </pc:sldChg>
      <pc:sldChg chg="modSp add mod">
        <pc:chgData name="George, Thomas" userId="8c25acb7-be80-4d2f-a133-5e6a8a2ae828" providerId="ADAL" clId="{157EF694-A0FE-FC4D-945A-2C61485A6671}" dt="2021-10-14T10:28:16.066" v="4320" actId="20577"/>
        <pc:sldMkLst>
          <pc:docMk/>
          <pc:sldMk cId="877678072" sldId="284"/>
        </pc:sldMkLst>
        <pc:spChg chg="mod">
          <ac:chgData name="George, Thomas" userId="8c25acb7-be80-4d2f-a133-5e6a8a2ae828" providerId="ADAL" clId="{157EF694-A0FE-FC4D-945A-2C61485A6671}" dt="2021-10-14T10:28:16.066" v="4320" actId="20577"/>
          <ac:spMkLst>
            <pc:docMk/>
            <pc:sldMk cId="877678072" sldId="284"/>
            <ac:spMk id="3" creationId="{FE0E1F22-650E-1B4B-8160-CCFDE46E09C4}"/>
          </ac:spMkLst>
        </pc:spChg>
      </pc:sldChg>
      <pc:sldChg chg="modSp add mod ord modAnim">
        <pc:chgData name="George, Thomas" userId="8c25acb7-be80-4d2f-a133-5e6a8a2ae828" providerId="ADAL" clId="{157EF694-A0FE-FC4D-945A-2C61485A6671}" dt="2021-10-14T10:36:16.401" v="4685" actId="14100"/>
        <pc:sldMkLst>
          <pc:docMk/>
          <pc:sldMk cId="1079592846" sldId="285"/>
        </pc:sldMkLst>
        <pc:spChg chg="mod">
          <ac:chgData name="George, Thomas" userId="8c25acb7-be80-4d2f-a133-5e6a8a2ae828" providerId="ADAL" clId="{157EF694-A0FE-FC4D-945A-2C61485A6671}" dt="2021-10-14T10:36:16.401" v="4685" actId="14100"/>
          <ac:spMkLst>
            <pc:docMk/>
            <pc:sldMk cId="1079592846" sldId="285"/>
            <ac:spMk id="3" creationId="{5170367C-5EF2-0A43-90BC-7DD97A02CFB6}"/>
          </ac:spMkLst>
        </pc:spChg>
      </pc:sldChg>
      <pc:sldChg chg="modSp add mod">
        <pc:chgData name="George, Thomas" userId="8c25acb7-be80-4d2f-a133-5e6a8a2ae828" providerId="ADAL" clId="{157EF694-A0FE-FC4D-945A-2C61485A6671}" dt="2021-10-14T10:48:04.213" v="5286" actId="15"/>
        <pc:sldMkLst>
          <pc:docMk/>
          <pc:sldMk cId="1943753978" sldId="286"/>
        </pc:sldMkLst>
        <pc:spChg chg="mod">
          <ac:chgData name="George, Thomas" userId="8c25acb7-be80-4d2f-a133-5e6a8a2ae828" providerId="ADAL" clId="{157EF694-A0FE-FC4D-945A-2C61485A6671}" dt="2021-10-14T10:48:04.213" v="5286" actId="15"/>
          <ac:spMkLst>
            <pc:docMk/>
            <pc:sldMk cId="1943753978" sldId="286"/>
            <ac:spMk id="3" creationId="{0CEDC72B-42F4-7343-A778-35B7E516350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6937EF-F745-024A-957E-15337E1A3C83}" type="datetimeFigureOut">
              <a:rPr lang="en-US" smtClean="0"/>
              <a:t>10/14/21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23C03-247F-8C46-A7DD-B32D3F36667A}" type="slidenum">
              <a:rPr lang="en-US" smtClean="0"/>
              <a:t>‹#›</a:t>
            </a:fld>
            <a:endParaRPr lang="en-US"/>
          </a:p>
        </p:txBody>
      </p:sp>
    </p:spTree>
    <p:extLst>
      <p:ext uri="{BB962C8B-B14F-4D97-AF65-F5344CB8AC3E}">
        <p14:creationId xmlns:p14="http://schemas.microsoft.com/office/powerpoint/2010/main" val="39984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Abraham, Joseph, Moses, Esther, Ruth, all lived in this uncomfortable space for years, decades.</a:t>
            </a:r>
          </a:p>
        </p:txBody>
      </p:sp>
      <p:sp>
        <p:nvSpPr>
          <p:cNvPr id="4" name="Slide Number Placeholder 3"/>
          <p:cNvSpPr>
            <a:spLocks noGrp="1"/>
          </p:cNvSpPr>
          <p:nvPr>
            <p:ph type="sldNum" sz="quarter" idx="5"/>
          </p:nvPr>
        </p:nvSpPr>
        <p:spPr/>
        <p:txBody>
          <a:bodyPr/>
          <a:lstStyle/>
          <a:p>
            <a:fld id="{6F023C03-247F-8C46-A7DD-B32D3F36667A}" type="slidenum">
              <a:rPr lang="en-US" smtClean="0"/>
              <a:t>17</a:t>
            </a:fld>
            <a:endParaRPr lang="en-US"/>
          </a:p>
        </p:txBody>
      </p:sp>
    </p:spTree>
    <p:extLst>
      <p:ext uri="{BB962C8B-B14F-4D97-AF65-F5344CB8AC3E}">
        <p14:creationId xmlns:p14="http://schemas.microsoft.com/office/powerpoint/2010/main" val="3391766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2342-6BF9-C047-86AC-2115713492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E51AC5-45B3-984D-A036-13242016CF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FFE1EA-4199-BE4F-A4D3-308854F839AF}"/>
              </a:ext>
            </a:extLst>
          </p:cNvPr>
          <p:cNvSpPr>
            <a:spLocks noGrp="1"/>
          </p:cNvSpPr>
          <p:nvPr>
            <p:ph type="dt" sz="half" idx="10"/>
          </p:nvPr>
        </p:nvSpPr>
        <p:spPr/>
        <p:txBody>
          <a:bodyPr/>
          <a:lstStyle/>
          <a:p>
            <a:fld id="{2A67BE13-F1EB-A945-AFEA-27314A860AC6}" type="datetimeFigureOut">
              <a:rPr lang="en-US" smtClean="0"/>
              <a:t>10/14/21</a:t>
            </a:fld>
            <a:endParaRPr lang="en-US"/>
          </a:p>
        </p:txBody>
      </p:sp>
      <p:sp>
        <p:nvSpPr>
          <p:cNvPr id="5" name="Footer Placeholder 4">
            <a:extLst>
              <a:ext uri="{FF2B5EF4-FFF2-40B4-BE49-F238E27FC236}">
                <a16:creationId xmlns:a16="http://schemas.microsoft.com/office/drawing/2014/main" id="{A3B83646-EB67-ED4E-8DE0-796856988F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EF543B-DF48-AB49-BB9E-F47FEE91D2ED}"/>
              </a:ext>
            </a:extLst>
          </p:cNvPr>
          <p:cNvSpPr>
            <a:spLocks noGrp="1"/>
          </p:cNvSpPr>
          <p:nvPr>
            <p:ph type="sldNum" sz="quarter" idx="12"/>
          </p:nvPr>
        </p:nvSpPr>
        <p:spPr/>
        <p:txBody>
          <a:bodyPr/>
          <a:lstStyle/>
          <a:p>
            <a:fld id="{8600898C-9AC0-7546-9318-1089036691E8}" type="slidenum">
              <a:rPr lang="en-US" smtClean="0"/>
              <a:t>‹#›</a:t>
            </a:fld>
            <a:endParaRPr lang="en-US"/>
          </a:p>
        </p:txBody>
      </p:sp>
    </p:spTree>
    <p:extLst>
      <p:ext uri="{BB962C8B-B14F-4D97-AF65-F5344CB8AC3E}">
        <p14:creationId xmlns:p14="http://schemas.microsoft.com/office/powerpoint/2010/main" val="1915219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FC429-0A22-B042-A95A-CF81558861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423107-8E38-AF41-A7A6-3208EEECC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8FF407-9D12-8E48-B28D-ACEF89D43A85}"/>
              </a:ext>
            </a:extLst>
          </p:cNvPr>
          <p:cNvSpPr>
            <a:spLocks noGrp="1"/>
          </p:cNvSpPr>
          <p:nvPr>
            <p:ph type="dt" sz="half" idx="10"/>
          </p:nvPr>
        </p:nvSpPr>
        <p:spPr/>
        <p:txBody>
          <a:bodyPr/>
          <a:lstStyle/>
          <a:p>
            <a:fld id="{2A67BE13-F1EB-A945-AFEA-27314A860AC6}" type="datetimeFigureOut">
              <a:rPr lang="en-US" smtClean="0"/>
              <a:t>10/14/21</a:t>
            </a:fld>
            <a:endParaRPr lang="en-US"/>
          </a:p>
        </p:txBody>
      </p:sp>
      <p:sp>
        <p:nvSpPr>
          <p:cNvPr id="5" name="Footer Placeholder 4">
            <a:extLst>
              <a:ext uri="{FF2B5EF4-FFF2-40B4-BE49-F238E27FC236}">
                <a16:creationId xmlns:a16="http://schemas.microsoft.com/office/drawing/2014/main" id="{0F8514BB-93F3-1047-A2B9-7BF4F63EEE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55C6F6-F0F9-6C46-A939-2C7D0639FB62}"/>
              </a:ext>
            </a:extLst>
          </p:cNvPr>
          <p:cNvSpPr>
            <a:spLocks noGrp="1"/>
          </p:cNvSpPr>
          <p:nvPr>
            <p:ph type="sldNum" sz="quarter" idx="12"/>
          </p:nvPr>
        </p:nvSpPr>
        <p:spPr/>
        <p:txBody>
          <a:bodyPr/>
          <a:lstStyle/>
          <a:p>
            <a:fld id="{8600898C-9AC0-7546-9318-1089036691E8}" type="slidenum">
              <a:rPr lang="en-US" smtClean="0"/>
              <a:t>‹#›</a:t>
            </a:fld>
            <a:endParaRPr lang="en-US"/>
          </a:p>
        </p:txBody>
      </p:sp>
    </p:spTree>
    <p:extLst>
      <p:ext uri="{BB962C8B-B14F-4D97-AF65-F5344CB8AC3E}">
        <p14:creationId xmlns:p14="http://schemas.microsoft.com/office/powerpoint/2010/main" val="2783188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32B656-5EF6-CC41-BFA7-0AD9D5B233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D31B5E-7517-6849-B007-B478B34E03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A95C35-2C83-B549-AB73-64A34B4BD214}"/>
              </a:ext>
            </a:extLst>
          </p:cNvPr>
          <p:cNvSpPr>
            <a:spLocks noGrp="1"/>
          </p:cNvSpPr>
          <p:nvPr>
            <p:ph type="dt" sz="half" idx="10"/>
          </p:nvPr>
        </p:nvSpPr>
        <p:spPr/>
        <p:txBody>
          <a:bodyPr/>
          <a:lstStyle/>
          <a:p>
            <a:fld id="{2A67BE13-F1EB-A945-AFEA-27314A860AC6}" type="datetimeFigureOut">
              <a:rPr lang="en-US" smtClean="0"/>
              <a:t>10/14/21</a:t>
            </a:fld>
            <a:endParaRPr lang="en-US"/>
          </a:p>
        </p:txBody>
      </p:sp>
      <p:sp>
        <p:nvSpPr>
          <p:cNvPr id="5" name="Footer Placeholder 4">
            <a:extLst>
              <a:ext uri="{FF2B5EF4-FFF2-40B4-BE49-F238E27FC236}">
                <a16:creationId xmlns:a16="http://schemas.microsoft.com/office/drawing/2014/main" id="{8B70DB73-9F22-5C47-A106-BD33FF0750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2921EE-3CBA-AF46-AC58-5C0D1471D121}"/>
              </a:ext>
            </a:extLst>
          </p:cNvPr>
          <p:cNvSpPr>
            <a:spLocks noGrp="1"/>
          </p:cNvSpPr>
          <p:nvPr>
            <p:ph type="sldNum" sz="quarter" idx="12"/>
          </p:nvPr>
        </p:nvSpPr>
        <p:spPr/>
        <p:txBody>
          <a:bodyPr/>
          <a:lstStyle/>
          <a:p>
            <a:fld id="{8600898C-9AC0-7546-9318-1089036691E8}" type="slidenum">
              <a:rPr lang="en-US" smtClean="0"/>
              <a:t>‹#›</a:t>
            </a:fld>
            <a:endParaRPr lang="en-US"/>
          </a:p>
        </p:txBody>
      </p:sp>
    </p:spTree>
    <p:extLst>
      <p:ext uri="{BB962C8B-B14F-4D97-AF65-F5344CB8AC3E}">
        <p14:creationId xmlns:p14="http://schemas.microsoft.com/office/powerpoint/2010/main" val="354149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27F6C-1840-6649-89EA-A537DB0E14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88EBBA-FC1B-2C4B-BFC2-9CC3AF4BF0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22191F-955B-AF44-8284-EE89FBF096D2}"/>
              </a:ext>
            </a:extLst>
          </p:cNvPr>
          <p:cNvSpPr>
            <a:spLocks noGrp="1"/>
          </p:cNvSpPr>
          <p:nvPr>
            <p:ph type="dt" sz="half" idx="10"/>
          </p:nvPr>
        </p:nvSpPr>
        <p:spPr/>
        <p:txBody>
          <a:bodyPr/>
          <a:lstStyle/>
          <a:p>
            <a:fld id="{2A67BE13-F1EB-A945-AFEA-27314A860AC6}" type="datetimeFigureOut">
              <a:rPr lang="en-US" smtClean="0"/>
              <a:t>10/14/21</a:t>
            </a:fld>
            <a:endParaRPr lang="en-US"/>
          </a:p>
        </p:txBody>
      </p:sp>
      <p:sp>
        <p:nvSpPr>
          <p:cNvPr id="5" name="Footer Placeholder 4">
            <a:extLst>
              <a:ext uri="{FF2B5EF4-FFF2-40B4-BE49-F238E27FC236}">
                <a16:creationId xmlns:a16="http://schemas.microsoft.com/office/drawing/2014/main" id="{70ADBA5B-5881-134F-A8BA-FC090A07E1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626703-4363-754E-A349-714498B5275F}"/>
              </a:ext>
            </a:extLst>
          </p:cNvPr>
          <p:cNvSpPr>
            <a:spLocks noGrp="1"/>
          </p:cNvSpPr>
          <p:nvPr>
            <p:ph type="sldNum" sz="quarter" idx="12"/>
          </p:nvPr>
        </p:nvSpPr>
        <p:spPr/>
        <p:txBody>
          <a:bodyPr/>
          <a:lstStyle/>
          <a:p>
            <a:fld id="{8600898C-9AC0-7546-9318-1089036691E8}" type="slidenum">
              <a:rPr lang="en-US" smtClean="0"/>
              <a:t>‹#›</a:t>
            </a:fld>
            <a:endParaRPr lang="en-US"/>
          </a:p>
        </p:txBody>
      </p:sp>
    </p:spTree>
    <p:extLst>
      <p:ext uri="{BB962C8B-B14F-4D97-AF65-F5344CB8AC3E}">
        <p14:creationId xmlns:p14="http://schemas.microsoft.com/office/powerpoint/2010/main" val="1582769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0217-C0A6-0842-B8A7-C8B94381E2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CB194E-799B-F945-8952-E81F3A4F69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B2F4DB-BE0D-7B4B-A2CA-E6FE99895891}"/>
              </a:ext>
            </a:extLst>
          </p:cNvPr>
          <p:cNvSpPr>
            <a:spLocks noGrp="1"/>
          </p:cNvSpPr>
          <p:nvPr>
            <p:ph type="dt" sz="half" idx="10"/>
          </p:nvPr>
        </p:nvSpPr>
        <p:spPr/>
        <p:txBody>
          <a:bodyPr/>
          <a:lstStyle/>
          <a:p>
            <a:fld id="{2A67BE13-F1EB-A945-AFEA-27314A860AC6}" type="datetimeFigureOut">
              <a:rPr lang="en-US" smtClean="0"/>
              <a:t>10/14/21</a:t>
            </a:fld>
            <a:endParaRPr lang="en-US"/>
          </a:p>
        </p:txBody>
      </p:sp>
      <p:sp>
        <p:nvSpPr>
          <p:cNvPr id="5" name="Footer Placeholder 4">
            <a:extLst>
              <a:ext uri="{FF2B5EF4-FFF2-40B4-BE49-F238E27FC236}">
                <a16:creationId xmlns:a16="http://schemas.microsoft.com/office/drawing/2014/main" id="{B874C58C-8801-3F4B-B570-B69F6FBAE5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64EF12-0ACB-A049-A368-27F4CDEBD474}"/>
              </a:ext>
            </a:extLst>
          </p:cNvPr>
          <p:cNvSpPr>
            <a:spLocks noGrp="1"/>
          </p:cNvSpPr>
          <p:nvPr>
            <p:ph type="sldNum" sz="quarter" idx="12"/>
          </p:nvPr>
        </p:nvSpPr>
        <p:spPr/>
        <p:txBody>
          <a:bodyPr/>
          <a:lstStyle/>
          <a:p>
            <a:fld id="{8600898C-9AC0-7546-9318-1089036691E8}" type="slidenum">
              <a:rPr lang="en-US" smtClean="0"/>
              <a:t>‹#›</a:t>
            </a:fld>
            <a:endParaRPr lang="en-US"/>
          </a:p>
        </p:txBody>
      </p:sp>
    </p:spTree>
    <p:extLst>
      <p:ext uri="{BB962C8B-B14F-4D97-AF65-F5344CB8AC3E}">
        <p14:creationId xmlns:p14="http://schemas.microsoft.com/office/powerpoint/2010/main" val="1991256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9A031-6A73-D64D-8CC1-115D689568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0F7062-0387-2044-8E18-DE0FD4037F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BD0786-49C6-6140-AFC4-0569F6A458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1A330E-EF72-0846-8E61-A195783D634D}"/>
              </a:ext>
            </a:extLst>
          </p:cNvPr>
          <p:cNvSpPr>
            <a:spLocks noGrp="1"/>
          </p:cNvSpPr>
          <p:nvPr>
            <p:ph type="dt" sz="half" idx="10"/>
          </p:nvPr>
        </p:nvSpPr>
        <p:spPr/>
        <p:txBody>
          <a:bodyPr/>
          <a:lstStyle/>
          <a:p>
            <a:fld id="{2A67BE13-F1EB-A945-AFEA-27314A860AC6}" type="datetimeFigureOut">
              <a:rPr lang="en-US" smtClean="0"/>
              <a:t>10/14/21</a:t>
            </a:fld>
            <a:endParaRPr lang="en-US"/>
          </a:p>
        </p:txBody>
      </p:sp>
      <p:sp>
        <p:nvSpPr>
          <p:cNvPr id="6" name="Footer Placeholder 5">
            <a:extLst>
              <a:ext uri="{FF2B5EF4-FFF2-40B4-BE49-F238E27FC236}">
                <a16:creationId xmlns:a16="http://schemas.microsoft.com/office/drawing/2014/main" id="{AD7C3501-653C-0E49-B6B1-3CA6D6752A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75009F-5AB8-1B41-92BA-1FC18111C33A}"/>
              </a:ext>
            </a:extLst>
          </p:cNvPr>
          <p:cNvSpPr>
            <a:spLocks noGrp="1"/>
          </p:cNvSpPr>
          <p:nvPr>
            <p:ph type="sldNum" sz="quarter" idx="12"/>
          </p:nvPr>
        </p:nvSpPr>
        <p:spPr/>
        <p:txBody>
          <a:bodyPr/>
          <a:lstStyle/>
          <a:p>
            <a:fld id="{8600898C-9AC0-7546-9318-1089036691E8}" type="slidenum">
              <a:rPr lang="en-US" smtClean="0"/>
              <a:t>‹#›</a:t>
            </a:fld>
            <a:endParaRPr lang="en-US"/>
          </a:p>
        </p:txBody>
      </p:sp>
    </p:spTree>
    <p:extLst>
      <p:ext uri="{BB962C8B-B14F-4D97-AF65-F5344CB8AC3E}">
        <p14:creationId xmlns:p14="http://schemas.microsoft.com/office/powerpoint/2010/main" val="644008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A8F54-69B0-EE47-910F-09FB52E18B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2BFB6A-7EE4-B741-8C71-7E9025374D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1DE7E2-0420-0442-9350-428C9CCA3E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F59D58-15CF-B24A-8E54-47F0C24A9C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0A9ACB-F91D-B54C-9773-4F1DCB2938B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47B50C-7508-8548-9FC4-F197B5617E34}"/>
              </a:ext>
            </a:extLst>
          </p:cNvPr>
          <p:cNvSpPr>
            <a:spLocks noGrp="1"/>
          </p:cNvSpPr>
          <p:nvPr>
            <p:ph type="dt" sz="half" idx="10"/>
          </p:nvPr>
        </p:nvSpPr>
        <p:spPr/>
        <p:txBody>
          <a:bodyPr/>
          <a:lstStyle/>
          <a:p>
            <a:fld id="{2A67BE13-F1EB-A945-AFEA-27314A860AC6}" type="datetimeFigureOut">
              <a:rPr lang="en-US" smtClean="0"/>
              <a:t>10/14/21</a:t>
            </a:fld>
            <a:endParaRPr lang="en-US"/>
          </a:p>
        </p:txBody>
      </p:sp>
      <p:sp>
        <p:nvSpPr>
          <p:cNvPr id="8" name="Footer Placeholder 7">
            <a:extLst>
              <a:ext uri="{FF2B5EF4-FFF2-40B4-BE49-F238E27FC236}">
                <a16:creationId xmlns:a16="http://schemas.microsoft.com/office/drawing/2014/main" id="{4D9D590E-8F36-CF4F-8C02-57A06E0AAB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5C0F9E-4780-5749-8A22-674DA63D5809}"/>
              </a:ext>
            </a:extLst>
          </p:cNvPr>
          <p:cNvSpPr>
            <a:spLocks noGrp="1"/>
          </p:cNvSpPr>
          <p:nvPr>
            <p:ph type="sldNum" sz="quarter" idx="12"/>
          </p:nvPr>
        </p:nvSpPr>
        <p:spPr/>
        <p:txBody>
          <a:bodyPr/>
          <a:lstStyle/>
          <a:p>
            <a:fld id="{8600898C-9AC0-7546-9318-1089036691E8}" type="slidenum">
              <a:rPr lang="en-US" smtClean="0"/>
              <a:t>‹#›</a:t>
            </a:fld>
            <a:endParaRPr lang="en-US"/>
          </a:p>
        </p:txBody>
      </p:sp>
    </p:spTree>
    <p:extLst>
      <p:ext uri="{BB962C8B-B14F-4D97-AF65-F5344CB8AC3E}">
        <p14:creationId xmlns:p14="http://schemas.microsoft.com/office/powerpoint/2010/main" val="2994848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625CC-3B0C-7B41-9122-B0726F2731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A06601-9CA8-E444-9C62-D3B32B1E52EB}"/>
              </a:ext>
            </a:extLst>
          </p:cNvPr>
          <p:cNvSpPr>
            <a:spLocks noGrp="1"/>
          </p:cNvSpPr>
          <p:nvPr>
            <p:ph type="dt" sz="half" idx="10"/>
          </p:nvPr>
        </p:nvSpPr>
        <p:spPr/>
        <p:txBody>
          <a:bodyPr/>
          <a:lstStyle/>
          <a:p>
            <a:fld id="{2A67BE13-F1EB-A945-AFEA-27314A860AC6}" type="datetimeFigureOut">
              <a:rPr lang="en-US" smtClean="0"/>
              <a:t>10/14/21</a:t>
            </a:fld>
            <a:endParaRPr lang="en-US"/>
          </a:p>
        </p:txBody>
      </p:sp>
      <p:sp>
        <p:nvSpPr>
          <p:cNvPr id="4" name="Footer Placeholder 3">
            <a:extLst>
              <a:ext uri="{FF2B5EF4-FFF2-40B4-BE49-F238E27FC236}">
                <a16:creationId xmlns:a16="http://schemas.microsoft.com/office/drawing/2014/main" id="{01DB7899-4D52-7045-AB23-76C50D0DBE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06A6BF-59E7-B54E-8EDC-8178A7B059AD}"/>
              </a:ext>
            </a:extLst>
          </p:cNvPr>
          <p:cNvSpPr>
            <a:spLocks noGrp="1"/>
          </p:cNvSpPr>
          <p:nvPr>
            <p:ph type="sldNum" sz="quarter" idx="12"/>
          </p:nvPr>
        </p:nvSpPr>
        <p:spPr/>
        <p:txBody>
          <a:bodyPr/>
          <a:lstStyle/>
          <a:p>
            <a:fld id="{8600898C-9AC0-7546-9318-1089036691E8}" type="slidenum">
              <a:rPr lang="en-US" smtClean="0"/>
              <a:t>‹#›</a:t>
            </a:fld>
            <a:endParaRPr lang="en-US"/>
          </a:p>
        </p:txBody>
      </p:sp>
    </p:spTree>
    <p:extLst>
      <p:ext uri="{BB962C8B-B14F-4D97-AF65-F5344CB8AC3E}">
        <p14:creationId xmlns:p14="http://schemas.microsoft.com/office/powerpoint/2010/main" val="1478234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F7D3FC-6D97-9A4F-A413-46E0B7CEDE2A}"/>
              </a:ext>
            </a:extLst>
          </p:cNvPr>
          <p:cNvSpPr>
            <a:spLocks noGrp="1"/>
          </p:cNvSpPr>
          <p:nvPr>
            <p:ph type="dt" sz="half" idx="10"/>
          </p:nvPr>
        </p:nvSpPr>
        <p:spPr/>
        <p:txBody>
          <a:bodyPr/>
          <a:lstStyle/>
          <a:p>
            <a:fld id="{2A67BE13-F1EB-A945-AFEA-27314A860AC6}" type="datetimeFigureOut">
              <a:rPr lang="en-US" smtClean="0"/>
              <a:t>10/14/21</a:t>
            </a:fld>
            <a:endParaRPr lang="en-US"/>
          </a:p>
        </p:txBody>
      </p:sp>
      <p:sp>
        <p:nvSpPr>
          <p:cNvPr id="3" name="Footer Placeholder 2">
            <a:extLst>
              <a:ext uri="{FF2B5EF4-FFF2-40B4-BE49-F238E27FC236}">
                <a16:creationId xmlns:a16="http://schemas.microsoft.com/office/drawing/2014/main" id="{0A1487E4-5CA1-7B4C-92C2-2F3D531999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25EC18-9446-7145-9D88-EA247FD4E980}"/>
              </a:ext>
            </a:extLst>
          </p:cNvPr>
          <p:cNvSpPr>
            <a:spLocks noGrp="1"/>
          </p:cNvSpPr>
          <p:nvPr>
            <p:ph type="sldNum" sz="quarter" idx="12"/>
          </p:nvPr>
        </p:nvSpPr>
        <p:spPr/>
        <p:txBody>
          <a:bodyPr/>
          <a:lstStyle/>
          <a:p>
            <a:fld id="{8600898C-9AC0-7546-9318-1089036691E8}" type="slidenum">
              <a:rPr lang="en-US" smtClean="0"/>
              <a:t>‹#›</a:t>
            </a:fld>
            <a:endParaRPr lang="en-US"/>
          </a:p>
        </p:txBody>
      </p:sp>
    </p:spTree>
    <p:extLst>
      <p:ext uri="{BB962C8B-B14F-4D97-AF65-F5344CB8AC3E}">
        <p14:creationId xmlns:p14="http://schemas.microsoft.com/office/powerpoint/2010/main" val="1822494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7722C-93E8-344D-AAF8-06440846F1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9CDE16-FD2D-C540-830B-D3548775A4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AAA00B-7064-2448-993F-98C8E26DD4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EC47FB-01D4-0543-B2CE-254F99B711F3}"/>
              </a:ext>
            </a:extLst>
          </p:cNvPr>
          <p:cNvSpPr>
            <a:spLocks noGrp="1"/>
          </p:cNvSpPr>
          <p:nvPr>
            <p:ph type="dt" sz="half" idx="10"/>
          </p:nvPr>
        </p:nvSpPr>
        <p:spPr/>
        <p:txBody>
          <a:bodyPr/>
          <a:lstStyle/>
          <a:p>
            <a:fld id="{2A67BE13-F1EB-A945-AFEA-27314A860AC6}" type="datetimeFigureOut">
              <a:rPr lang="en-US" smtClean="0"/>
              <a:t>10/14/21</a:t>
            </a:fld>
            <a:endParaRPr lang="en-US"/>
          </a:p>
        </p:txBody>
      </p:sp>
      <p:sp>
        <p:nvSpPr>
          <p:cNvPr id="6" name="Footer Placeholder 5">
            <a:extLst>
              <a:ext uri="{FF2B5EF4-FFF2-40B4-BE49-F238E27FC236}">
                <a16:creationId xmlns:a16="http://schemas.microsoft.com/office/drawing/2014/main" id="{7FFA8590-31E1-8746-8C56-43E39C2361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51A699-C5B2-6F4D-B220-340FF1D6C3E3}"/>
              </a:ext>
            </a:extLst>
          </p:cNvPr>
          <p:cNvSpPr>
            <a:spLocks noGrp="1"/>
          </p:cNvSpPr>
          <p:nvPr>
            <p:ph type="sldNum" sz="quarter" idx="12"/>
          </p:nvPr>
        </p:nvSpPr>
        <p:spPr/>
        <p:txBody>
          <a:bodyPr/>
          <a:lstStyle/>
          <a:p>
            <a:fld id="{8600898C-9AC0-7546-9318-1089036691E8}" type="slidenum">
              <a:rPr lang="en-US" smtClean="0"/>
              <a:t>‹#›</a:t>
            </a:fld>
            <a:endParaRPr lang="en-US"/>
          </a:p>
        </p:txBody>
      </p:sp>
    </p:spTree>
    <p:extLst>
      <p:ext uri="{BB962C8B-B14F-4D97-AF65-F5344CB8AC3E}">
        <p14:creationId xmlns:p14="http://schemas.microsoft.com/office/powerpoint/2010/main" val="3437204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9FF03-D77D-5046-A753-90BE1216E2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6782A-77D1-3246-9CEC-8686C13CF1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64205F-40BF-C84A-AB28-56F273368E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B087A7-5A63-4449-B9D1-1BD6388DB9E6}"/>
              </a:ext>
            </a:extLst>
          </p:cNvPr>
          <p:cNvSpPr>
            <a:spLocks noGrp="1"/>
          </p:cNvSpPr>
          <p:nvPr>
            <p:ph type="dt" sz="half" idx="10"/>
          </p:nvPr>
        </p:nvSpPr>
        <p:spPr/>
        <p:txBody>
          <a:bodyPr/>
          <a:lstStyle/>
          <a:p>
            <a:fld id="{2A67BE13-F1EB-A945-AFEA-27314A860AC6}" type="datetimeFigureOut">
              <a:rPr lang="en-US" smtClean="0"/>
              <a:t>10/14/21</a:t>
            </a:fld>
            <a:endParaRPr lang="en-US"/>
          </a:p>
        </p:txBody>
      </p:sp>
      <p:sp>
        <p:nvSpPr>
          <p:cNvPr id="6" name="Footer Placeholder 5">
            <a:extLst>
              <a:ext uri="{FF2B5EF4-FFF2-40B4-BE49-F238E27FC236}">
                <a16:creationId xmlns:a16="http://schemas.microsoft.com/office/drawing/2014/main" id="{CD7FEC1A-43BD-E948-9140-A84699182D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26B024-DC36-D742-8DEA-A808E7B03DF7}"/>
              </a:ext>
            </a:extLst>
          </p:cNvPr>
          <p:cNvSpPr>
            <a:spLocks noGrp="1"/>
          </p:cNvSpPr>
          <p:nvPr>
            <p:ph type="sldNum" sz="quarter" idx="12"/>
          </p:nvPr>
        </p:nvSpPr>
        <p:spPr/>
        <p:txBody>
          <a:bodyPr/>
          <a:lstStyle/>
          <a:p>
            <a:fld id="{8600898C-9AC0-7546-9318-1089036691E8}" type="slidenum">
              <a:rPr lang="en-US" smtClean="0"/>
              <a:t>‹#›</a:t>
            </a:fld>
            <a:endParaRPr lang="en-US"/>
          </a:p>
        </p:txBody>
      </p:sp>
    </p:spTree>
    <p:extLst>
      <p:ext uri="{BB962C8B-B14F-4D97-AF65-F5344CB8AC3E}">
        <p14:creationId xmlns:p14="http://schemas.microsoft.com/office/powerpoint/2010/main" val="3322049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B8BE51-939F-DD4D-AC1B-4CAF1948CE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E4F90B-796A-8541-9DE8-1CEE99693E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EC01DA-4247-0E48-AE3F-834955BFB6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7BE13-F1EB-A945-AFEA-27314A860AC6}" type="datetimeFigureOut">
              <a:rPr lang="en-US" smtClean="0"/>
              <a:t>10/14/21</a:t>
            </a:fld>
            <a:endParaRPr lang="en-US"/>
          </a:p>
        </p:txBody>
      </p:sp>
      <p:sp>
        <p:nvSpPr>
          <p:cNvPr id="5" name="Footer Placeholder 4">
            <a:extLst>
              <a:ext uri="{FF2B5EF4-FFF2-40B4-BE49-F238E27FC236}">
                <a16:creationId xmlns:a16="http://schemas.microsoft.com/office/drawing/2014/main" id="{55C356B5-02EB-F144-9944-2B4E77DB51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9870CE-E792-174C-8019-22B2456604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0898C-9AC0-7546-9318-1089036691E8}" type="slidenum">
              <a:rPr lang="en-US" smtClean="0"/>
              <a:t>‹#›</a:t>
            </a:fld>
            <a:endParaRPr lang="en-US"/>
          </a:p>
        </p:txBody>
      </p:sp>
    </p:spTree>
    <p:extLst>
      <p:ext uri="{BB962C8B-B14F-4D97-AF65-F5344CB8AC3E}">
        <p14:creationId xmlns:p14="http://schemas.microsoft.com/office/powerpoint/2010/main" val="188917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F80E-1393-6149-A0C9-74879D7C0858}"/>
              </a:ext>
            </a:extLst>
          </p:cNvPr>
          <p:cNvSpPr>
            <a:spLocks noGrp="1"/>
          </p:cNvSpPr>
          <p:nvPr>
            <p:ph type="ctrTitle"/>
          </p:nvPr>
        </p:nvSpPr>
        <p:spPr/>
        <p:txBody>
          <a:bodyPr/>
          <a:lstStyle/>
          <a:p>
            <a:r>
              <a:rPr lang="en-US" dirty="0"/>
              <a:t>Theology of Suffering</a:t>
            </a:r>
          </a:p>
        </p:txBody>
      </p:sp>
      <p:sp>
        <p:nvSpPr>
          <p:cNvPr id="3" name="Subtitle 2">
            <a:extLst>
              <a:ext uri="{FF2B5EF4-FFF2-40B4-BE49-F238E27FC236}">
                <a16:creationId xmlns:a16="http://schemas.microsoft.com/office/drawing/2014/main" id="{50F6EAFC-AF94-5846-B33D-594519FB974C}"/>
              </a:ext>
            </a:extLst>
          </p:cNvPr>
          <p:cNvSpPr>
            <a:spLocks noGrp="1"/>
          </p:cNvSpPr>
          <p:nvPr>
            <p:ph type="subTitle" idx="1"/>
          </p:nvPr>
        </p:nvSpPr>
        <p:spPr/>
        <p:txBody>
          <a:bodyPr/>
          <a:lstStyle/>
          <a:p>
            <a:r>
              <a:rPr lang="en-US" dirty="0"/>
              <a:t>Fourfold Gospel Series</a:t>
            </a:r>
          </a:p>
          <a:p>
            <a:r>
              <a:rPr lang="en-US" dirty="0"/>
              <a:t>Christ our Healer</a:t>
            </a:r>
          </a:p>
        </p:txBody>
      </p:sp>
    </p:spTree>
    <p:extLst>
      <p:ext uri="{BB962C8B-B14F-4D97-AF65-F5344CB8AC3E}">
        <p14:creationId xmlns:p14="http://schemas.microsoft.com/office/powerpoint/2010/main" val="773282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0A79-67F5-2A4A-9F6B-54D0DA3A63DC}"/>
              </a:ext>
            </a:extLst>
          </p:cNvPr>
          <p:cNvSpPr>
            <a:spLocks noGrp="1"/>
          </p:cNvSpPr>
          <p:nvPr>
            <p:ph type="title"/>
          </p:nvPr>
        </p:nvSpPr>
        <p:spPr/>
        <p:txBody>
          <a:bodyPr/>
          <a:lstStyle/>
          <a:p>
            <a:r>
              <a:rPr lang="en-US" dirty="0"/>
              <a:t>Who does suffering impact?</a:t>
            </a:r>
          </a:p>
        </p:txBody>
      </p:sp>
      <p:sp>
        <p:nvSpPr>
          <p:cNvPr id="3" name="Content Placeholder 2">
            <a:extLst>
              <a:ext uri="{FF2B5EF4-FFF2-40B4-BE49-F238E27FC236}">
                <a16:creationId xmlns:a16="http://schemas.microsoft.com/office/drawing/2014/main" id="{FE0E1F22-650E-1B4B-8160-CCFDE46E09C4}"/>
              </a:ext>
            </a:extLst>
          </p:cNvPr>
          <p:cNvSpPr>
            <a:spLocks noGrp="1"/>
          </p:cNvSpPr>
          <p:nvPr>
            <p:ph idx="1"/>
          </p:nvPr>
        </p:nvSpPr>
        <p:spPr>
          <a:xfrm>
            <a:off x="838200" y="1501533"/>
            <a:ext cx="10515600" cy="4876117"/>
          </a:xfrm>
        </p:spPr>
        <p:txBody>
          <a:bodyPr>
            <a:noAutofit/>
          </a:bodyPr>
          <a:lstStyle/>
          <a:p>
            <a:r>
              <a:rPr lang="en-US" sz="3200" dirty="0"/>
              <a:t>The individual</a:t>
            </a:r>
          </a:p>
          <a:p>
            <a:r>
              <a:rPr lang="en-US" sz="3200" dirty="0"/>
              <a:t>People around the individual - Father, mother, siblings, friends, workplace, ministry, economy</a:t>
            </a:r>
          </a:p>
          <a:p>
            <a:pPr marL="0" indent="0">
              <a:buNone/>
            </a:pPr>
            <a:endParaRPr lang="en-US" sz="3200" dirty="0"/>
          </a:p>
          <a:p>
            <a:pPr marL="0" indent="0">
              <a:buNone/>
            </a:pPr>
            <a:r>
              <a:rPr lang="en-US" sz="3200" dirty="0"/>
              <a:t>Discussion question:</a:t>
            </a:r>
          </a:p>
          <a:p>
            <a:pPr marL="0" indent="0">
              <a:buNone/>
            </a:pPr>
            <a:r>
              <a:rPr lang="en-US" sz="3200" dirty="0"/>
              <a:t>Who experiences suffering and who is exempt? (Scripture?)</a:t>
            </a:r>
          </a:p>
        </p:txBody>
      </p:sp>
    </p:spTree>
    <p:extLst>
      <p:ext uri="{BB962C8B-B14F-4D97-AF65-F5344CB8AC3E}">
        <p14:creationId xmlns:p14="http://schemas.microsoft.com/office/powerpoint/2010/main" val="3973984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60A79-67F5-2A4A-9F6B-54D0DA3A63DC}"/>
              </a:ext>
            </a:extLst>
          </p:cNvPr>
          <p:cNvSpPr>
            <a:spLocks noGrp="1"/>
          </p:cNvSpPr>
          <p:nvPr>
            <p:ph type="title"/>
          </p:nvPr>
        </p:nvSpPr>
        <p:spPr/>
        <p:txBody>
          <a:bodyPr/>
          <a:lstStyle/>
          <a:p>
            <a:r>
              <a:rPr lang="en-US" dirty="0"/>
              <a:t>Who does suffering impact?</a:t>
            </a:r>
          </a:p>
        </p:txBody>
      </p:sp>
      <p:sp>
        <p:nvSpPr>
          <p:cNvPr id="3" name="Content Placeholder 2">
            <a:extLst>
              <a:ext uri="{FF2B5EF4-FFF2-40B4-BE49-F238E27FC236}">
                <a16:creationId xmlns:a16="http://schemas.microsoft.com/office/drawing/2014/main" id="{FE0E1F22-650E-1B4B-8160-CCFDE46E09C4}"/>
              </a:ext>
            </a:extLst>
          </p:cNvPr>
          <p:cNvSpPr>
            <a:spLocks noGrp="1"/>
          </p:cNvSpPr>
          <p:nvPr>
            <p:ph idx="1"/>
          </p:nvPr>
        </p:nvSpPr>
        <p:spPr>
          <a:xfrm>
            <a:off x="838200" y="1501533"/>
            <a:ext cx="10515600" cy="4876117"/>
          </a:xfrm>
        </p:spPr>
        <p:txBody>
          <a:bodyPr>
            <a:noAutofit/>
          </a:bodyPr>
          <a:lstStyle/>
          <a:p>
            <a:pPr marL="0" indent="0">
              <a:buNone/>
            </a:pPr>
            <a:r>
              <a:rPr lang="en-US" sz="3200" dirty="0"/>
              <a:t>Because we are unique creations:</a:t>
            </a:r>
          </a:p>
          <a:p>
            <a:r>
              <a:rPr lang="en-US" sz="3200" dirty="0"/>
              <a:t>Your experience is not like theirs</a:t>
            </a:r>
          </a:p>
          <a:p>
            <a:r>
              <a:rPr lang="en-US" sz="3200" dirty="0"/>
              <a:t>You are not walking through the same things</a:t>
            </a:r>
          </a:p>
          <a:p>
            <a:r>
              <a:rPr lang="en-US" sz="3200" dirty="0"/>
              <a:t>The timing is not the same</a:t>
            </a:r>
          </a:p>
          <a:p>
            <a:r>
              <a:rPr lang="en-US" sz="3200" dirty="0"/>
              <a:t>Your family and their family is experiencing unique things</a:t>
            </a:r>
          </a:p>
          <a:p>
            <a:r>
              <a:rPr lang="en-US" sz="3200" dirty="0"/>
              <a:t>And each person processes suffering from a unique perspective.</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877678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0FFDC-4F96-8A4A-BB0C-860E841D5C4E}"/>
              </a:ext>
            </a:extLst>
          </p:cNvPr>
          <p:cNvSpPr>
            <a:spLocks noGrp="1"/>
          </p:cNvSpPr>
          <p:nvPr>
            <p:ph type="title"/>
          </p:nvPr>
        </p:nvSpPr>
        <p:spPr/>
        <p:txBody>
          <a:bodyPr/>
          <a:lstStyle/>
          <a:p>
            <a:r>
              <a:rPr lang="en-US" dirty="0"/>
              <a:t>Dimensions of suffering</a:t>
            </a:r>
          </a:p>
        </p:txBody>
      </p:sp>
      <p:sp>
        <p:nvSpPr>
          <p:cNvPr id="3" name="Content Placeholder 2">
            <a:extLst>
              <a:ext uri="{FF2B5EF4-FFF2-40B4-BE49-F238E27FC236}">
                <a16:creationId xmlns:a16="http://schemas.microsoft.com/office/drawing/2014/main" id="{BC2A4A70-2238-754E-911A-C878DFE50512}"/>
              </a:ext>
            </a:extLst>
          </p:cNvPr>
          <p:cNvSpPr>
            <a:spLocks noGrp="1"/>
          </p:cNvSpPr>
          <p:nvPr>
            <p:ph idx="1"/>
          </p:nvPr>
        </p:nvSpPr>
        <p:spPr/>
        <p:txBody>
          <a:bodyPr>
            <a:normAutofit/>
          </a:bodyPr>
          <a:lstStyle/>
          <a:p>
            <a:pPr marL="0" indent="0">
              <a:buNone/>
            </a:pPr>
            <a:r>
              <a:rPr lang="en-US" sz="3200" dirty="0"/>
              <a:t>Every dimension that was meant to love God can be impacted:</a:t>
            </a:r>
          </a:p>
          <a:p>
            <a:pPr marL="0" indent="0">
              <a:buNone/>
            </a:pPr>
            <a:endParaRPr lang="en-US" sz="3200" dirty="0"/>
          </a:p>
          <a:p>
            <a:pPr lvl="2"/>
            <a:r>
              <a:rPr lang="en-US" sz="3200" dirty="0"/>
              <a:t>Physical</a:t>
            </a:r>
          </a:p>
          <a:p>
            <a:pPr lvl="2"/>
            <a:r>
              <a:rPr lang="en-US" sz="3200" dirty="0"/>
              <a:t>Emotional</a:t>
            </a:r>
          </a:p>
          <a:p>
            <a:pPr lvl="2"/>
            <a:r>
              <a:rPr lang="en-US" sz="3200" dirty="0"/>
              <a:t>Mental</a:t>
            </a:r>
          </a:p>
          <a:p>
            <a:pPr lvl="2"/>
            <a:r>
              <a:rPr lang="en-US" sz="3200" dirty="0"/>
              <a:t>Spiritual</a:t>
            </a:r>
          </a:p>
        </p:txBody>
      </p:sp>
    </p:spTree>
    <p:extLst>
      <p:ext uri="{BB962C8B-B14F-4D97-AF65-F5344CB8AC3E}">
        <p14:creationId xmlns:p14="http://schemas.microsoft.com/office/powerpoint/2010/main" val="12044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C02F6-6A06-AD4C-9934-EE8687D84323}"/>
              </a:ext>
            </a:extLst>
          </p:cNvPr>
          <p:cNvSpPr>
            <a:spLocks noGrp="1"/>
          </p:cNvSpPr>
          <p:nvPr>
            <p:ph type="title"/>
          </p:nvPr>
        </p:nvSpPr>
        <p:spPr/>
        <p:txBody>
          <a:bodyPr/>
          <a:lstStyle/>
          <a:p>
            <a:r>
              <a:rPr lang="en-US" dirty="0"/>
              <a:t>Where is God in my suffering?</a:t>
            </a:r>
          </a:p>
        </p:txBody>
      </p:sp>
      <p:sp>
        <p:nvSpPr>
          <p:cNvPr id="3" name="Content Placeholder 2">
            <a:extLst>
              <a:ext uri="{FF2B5EF4-FFF2-40B4-BE49-F238E27FC236}">
                <a16:creationId xmlns:a16="http://schemas.microsoft.com/office/drawing/2014/main" id="{792B0541-55D5-9842-9165-A56A90AAD456}"/>
              </a:ext>
            </a:extLst>
          </p:cNvPr>
          <p:cNvSpPr>
            <a:spLocks noGrp="1"/>
          </p:cNvSpPr>
          <p:nvPr>
            <p:ph idx="1"/>
          </p:nvPr>
        </p:nvSpPr>
        <p:spPr>
          <a:xfrm>
            <a:off x="838200" y="1456841"/>
            <a:ext cx="10515600" cy="5036034"/>
          </a:xfrm>
        </p:spPr>
        <p:txBody>
          <a:bodyPr numCol="2">
            <a:normAutofit/>
          </a:bodyPr>
          <a:lstStyle/>
          <a:p>
            <a:pPr marL="0" indent="0">
              <a:buNone/>
            </a:pPr>
            <a:r>
              <a:rPr lang="en-US" dirty="0"/>
              <a:t>Common Questions:</a:t>
            </a:r>
          </a:p>
          <a:p>
            <a:r>
              <a:rPr lang="en-US" dirty="0"/>
              <a:t>Is He present?</a:t>
            </a:r>
          </a:p>
          <a:p>
            <a:r>
              <a:rPr lang="en-US" dirty="0"/>
              <a:t>Does He care?</a:t>
            </a:r>
          </a:p>
          <a:p>
            <a:r>
              <a:rPr lang="en-US" dirty="0"/>
              <a:t>Is He working?</a:t>
            </a:r>
          </a:p>
          <a:p>
            <a:r>
              <a:rPr lang="en-US" dirty="0"/>
              <a:t>Is He good?</a:t>
            </a:r>
          </a:p>
          <a:p>
            <a:r>
              <a:rPr lang="en-US" dirty="0"/>
              <a:t>Why is this happening to me?</a:t>
            </a:r>
          </a:p>
          <a:p>
            <a:r>
              <a:rPr lang="en-US" dirty="0"/>
              <a:t>Whose fault is this suffering?</a:t>
            </a:r>
          </a:p>
          <a:p>
            <a:r>
              <a:rPr lang="en-US" dirty="0"/>
              <a:t>The impact of time – the longer it goes…</a:t>
            </a:r>
          </a:p>
          <a:p>
            <a:r>
              <a:rPr lang="en-US" dirty="0"/>
              <a:t>What does it mean that Christ is our healer?</a:t>
            </a:r>
          </a:p>
          <a:p>
            <a:r>
              <a:rPr lang="en-US" dirty="0"/>
              <a:t>What is prayer? Am I praying right? Do I need more people praying? What is the right way to pray?</a:t>
            </a:r>
          </a:p>
          <a:p>
            <a:r>
              <a:rPr lang="en-US" dirty="0"/>
              <a:t>Do I not have enough faith? </a:t>
            </a:r>
          </a:p>
          <a:p>
            <a:r>
              <a:rPr lang="en-US" dirty="0"/>
              <a:t>Is He a Sovereign God</a:t>
            </a:r>
          </a:p>
          <a:p>
            <a:r>
              <a:rPr lang="en-US" dirty="0"/>
              <a:t>Is it okay to ask God questions?</a:t>
            </a:r>
          </a:p>
        </p:txBody>
      </p:sp>
    </p:spTree>
    <p:extLst>
      <p:ext uri="{BB962C8B-B14F-4D97-AF65-F5344CB8AC3E}">
        <p14:creationId xmlns:p14="http://schemas.microsoft.com/office/powerpoint/2010/main" val="24182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F5DFB-FA68-CC49-A403-C3C6B61FC90D}"/>
              </a:ext>
            </a:extLst>
          </p:cNvPr>
          <p:cNvSpPr>
            <a:spLocks noGrp="1"/>
          </p:cNvSpPr>
          <p:nvPr>
            <p:ph type="title"/>
          </p:nvPr>
        </p:nvSpPr>
        <p:spPr/>
        <p:txBody>
          <a:bodyPr/>
          <a:lstStyle/>
          <a:p>
            <a:r>
              <a:rPr lang="en-US" dirty="0"/>
              <a:t>Where is God in my suffering?</a:t>
            </a:r>
          </a:p>
        </p:txBody>
      </p:sp>
      <p:sp>
        <p:nvSpPr>
          <p:cNvPr id="3" name="Content Placeholder 2">
            <a:extLst>
              <a:ext uri="{FF2B5EF4-FFF2-40B4-BE49-F238E27FC236}">
                <a16:creationId xmlns:a16="http://schemas.microsoft.com/office/drawing/2014/main" id="{5170367C-5EF2-0A43-90BC-7DD97A02CFB6}"/>
              </a:ext>
            </a:extLst>
          </p:cNvPr>
          <p:cNvSpPr>
            <a:spLocks noGrp="1"/>
          </p:cNvSpPr>
          <p:nvPr>
            <p:ph idx="1"/>
          </p:nvPr>
        </p:nvSpPr>
        <p:spPr>
          <a:xfrm>
            <a:off x="972273" y="1388962"/>
            <a:ext cx="10609644" cy="5208607"/>
          </a:xfrm>
        </p:spPr>
        <p:txBody>
          <a:bodyPr numCol="2">
            <a:normAutofit/>
          </a:bodyPr>
          <a:lstStyle/>
          <a:p>
            <a:pPr marL="0" indent="0">
              <a:buNone/>
            </a:pPr>
            <a:r>
              <a:rPr lang="en-US" sz="3200" dirty="0"/>
              <a:t>What is a part of this experience?</a:t>
            </a:r>
          </a:p>
          <a:p>
            <a:pPr lvl="1"/>
            <a:r>
              <a:rPr lang="en-US" sz="3200" dirty="0"/>
              <a:t>Alone</a:t>
            </a:r>
          </a:p>
          <a:p>
            <a:pPr lvl="1"/>
            <a:r>
              <a:rPr lang="en-US" sz="3200" dirty="0"/>
              <a:t>Fear</a:t>
            </a:r>
          </a:p>
          <a:p>
            <a:pPr lvl="1"/>
            <a:r>
              <a:rPr lang="en-US" sz="3200" dirty="0"/>
              <a:t>Anxiety</a:t>
            </a:r>
          </a:p>
          <a:p>
            <a:pPr lvl="1"/>
            <a:r>
              <a:rPr lang="en-US" sz="3200" dirty="0"/>
              <a:t>Disorientation</a:t>
            </a:r>
          </a:p>
          <a:p>
            <a:pPr lvl="1"/>
            <a:r>
              <a:rPr lang="en-US" sz="3200" dirty="0"/>
              <a:t>Grief &amp; loss – present, future</a:t>
            </a:r>
          </a:p>
          <a:p>
            <a:pPr lvl="2"/>
            <a:r>
              <a:rPr lang="en-US" sz="2800" dirty="0"/>
              <a:t>Denial</a:t>
            </a:r>
          </a:p>
          <a:p>
            <a:pPr lvl="2"/>
            <a:r>
              <a:rPr lang="en-US" sz="2800" dirty="0"/>
              <a:t>Anger</a:t>
            </a:r>
          </a:p>
          <a:p>
            <a:pPr lvl="2"/>
            <a:r>
              <a:rPr lang="en-US" sz="2800" dirty="0"/>
              <a:t>Depression</a:t>
            </a:r>
          </a:p>
          <a:p>
            <a:pPr lvl="2"/>
            <a:r>
              <a:rPr lang="en-US" sz="2800" dirty="0"/>
              <a:t>Bargaining</a:t>
            </a:r>
          </a:p>
          <a:p>
            <a:pPr lvl="2"/>
            <a:r>
              <a:rPr lang="en-US" sz="2800" dirty="0"/>
              <a:t>Acceptance</a:t>
            </a:r>
          </a:p>
          <a:p>
            <a:pPr lvl="1"/>
            <a:r>
              <a:rPr lang="en-US" sz="3200" dirty="0"/>
              <a:t>Pain of many kind</a:t>
            </a:r>
          </a:p>
          <a:p>
            <a:pPr marL="457200" lvl="1" indent="0">
              <a:buNone/>
            </a:pPr>
            <a:endParaRPr lang="en-US" sz="3200" dirty="0"/>
          </a:p>
          <a:p>
            <a:pPr lvl="1"/>
            <a:endParaRPr lang="en-US" sz="3200" dirty="0"/>
          </a:p>
          <a:p>
            <a:pPr lvl="1"/>
            <a:endParaRPr lang="en-US" dirty="0"/>
          </a:p>
        </p:txBody>
      </p:sp>
    </p:spTree>
    <p:extLst>
      <p:ext uri="{BB962C8B-B14F-4D97-AF65-F5344CB8AC3E}">
        <p14:creationId xmlns:p14="http://schemas.microsoft.com/office/powerpoint/2010/main" val="1079592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F5DFB-FA68-CC49-A403-C3C6B61FC90D}"/>
              </a:ext>
            </a:extLst>
          </p:cNvPr>
          <p:cNvSpPr>
            <a:spLocks noGrp="1"/>
          </p:cNvSpPr>
          <p:nvPr>
            <p:ph type="title"/>
          </p:nvPr>
        </p:nvSpPr>
        <p:spPr/>
        <p:txBody>
          <a:bodyPr/>
          <a:lstStyle/>
          <a:p>
            <a:r>
              <a:rPr lang="en-US" dirty="0"/>
              <a:t>Where is God in my suffering?</a:t>
            </a:r>
          </a:p>
        </p:txBody>
      </p:sp>
      <p:sp>
        <p:nvSpPr>
          <p:cNvPr id="3" name="Content Placeholder 2">
            <a:extLst>
              <a:ext uri="{FF2B5EF4-FFF2-40B4-BE49-F238E27FC236}">
                <a16:creationId xmlns:a16="http://schemas.microsoft.com/office/drawing/2014/main" id="{5170367C-5EF2-0A43-90BC-7DD97A02CFB6}"/>
              </a:ext>
            </a:extLst>
          </p:cNvPr>
          <p:cNvSpPr>
            <a:spLocks noGrp="1"/>
          </p:cNvSpPr>
          <p:nvPr>
            <p:ph idx="1"/>
          </p:nvPr>
        </p:nvSpPr>
        <p:spPr>
          <a:xfrm>
            <a:off x="937549" y="1388962"/>
            <a:ext cx="10644368" cy="5208607"/>
          </a:xfrm>
        </p:spPr>
        <p:txBody>
          <a:bodyPr numCol="2">
            <a:normAutofit/>
          </a:bodyPr>
          <a:lstStyle/>
          <a:p>
            <a:pPr marL="0" indent="0">
              <a:buNone/>
            </a:pPr>
            <a:r>
              <a:rPr lang="en-US" sz="3200" dirty="0"/>
              <a:t>What is a part of this experience?</a:t>
            </a:r>
          </a:p>
          <a:p>
            <a:pPr lvl="1"/>
            <a:r>
              <a:rPr lang="en-US" sz="3200" dirty="0"/>
              <a:t>Wanting others to care </a:t>
            </a:r>
          </a:p>
          <a:p>
            <a:pPr lvl="1"/>
            <a:r>
              <a:rPr lang="en-US" sz="3200" dirty="0"/>
              <a:t>Not wanting to answer more questions</a:t>
            </a:r>
          </a:p>
          <a:p>
            <a:pPr lvl="1"/>
            <a:r>
              <a:rPr lang="en-US" sz="3200" dirty="0"/>
              <a:t>Magical thinking - Formula</a:t>
            </a:r>
          </a:p>
          <a:p>
            <a:pPr lvl="1"/>
            <a:r>
              <a:rPr lang="en-US" sz="3200" dirty="0"/>
              <a:t>What will others think? “I need to be strong” – Church culture</a:t>
            </a:r>
          </a:p>
          <a:p>
            <a:pPr lvl="1"/>
            <a:r>
              <a:rPr lang="en-US" sz="3200" dirty="0"/>
              <a:t>False expectations of self and others</a:t>
            </a:r>
          </a:p>
          <a:p>
            <a:pPr lvl="1"/>
            <a:r>
              <a:rPr lang="en-US" sz="3200" dirty="0"/>
              <a:t>False guilt</a:t>
            </a:r>
          </a:p>
          <a:p>
            <a:pPr marL="457200" lvl="1" indent="0">
              <a:buNone/>
            </a:pPr>
            <a:endParaRPr lang="en-US" sz="3200" dirty="0"/>
          </a:p>
          <a:p>
            <a:pPr lvl="1"/>
            <a:endParaRPr lang="en-US" sz="3200" dirty="0"/>
          </a:p>
          <a:p>
            <a:pPr lvl="1"/>
            <a:endParaRPr lang="en-US" dirty="0"/>
          </a:p>
        </p:txBody>
      </p:sp>
    </p:spTree>
    <p:extLst>
      <p:ext uri="{BB962C8B-B14F-4D97-AF65-F5344CB8AC3E}">
        <p14:creationId xmlns:p14="http://schemas.microsoft.com/office/powerpoint/2010/main" val="278910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F9751-6C36-2F4B-BD93-907B04C70267}"/>
              </a:ext>
            </a:extLst>
          </p:cNvPr>
          <p:cNvSpPr>
            <a:spLocks noGrp="1"/>
          </p:cNvSpPr>
          <p:nvPr>
            <p:ph type="title"/>
          </p:nvPr>
        </p:nvSpPr>
        <p:spPr/>
        <p:txBody>
          <a:bodyPr/>
          <a:lstStyle/>
          <a:p>
            <a:r>
              <a:rPr lang="en-US" dirty="0"/>
              <a:t>3 Movements of suffering</a:t>
            </a:r>
          </a:p>
        </p:txBody>
      </p:sp>
      <p:sp>
        <p:nvSpPr>
          <p:cNvPr id="3" name="Content Placeholder 2">
            <a:extLst>
              <a:ext uri="{FF2B5EF4-FFF2-40B4-BE49-F238E27FC236}">
                <a16:creationId xmlns:a16="http://schemas.microsoft.com/office/drawing/2014/main" id="{8D51A8C1-5A11-C140-BB35-6F749B6D19C7}"/>
              </a:ext>
            </a:extLst>
          </p:cNvPr>
          <p:cNvSpPr>
            <a:spLocks noGrp="1"/>
          </p:cNvSpPr>
          <p:nvPr>
            <p:ph idx="1"/>
          </p:nvPr>
        </p:nvSpPr>
        <p:spPr/>
        <p:txBody>
          <a:bodyPr>
            <a:normAutofit/>
          </a:bodyPr>
          <a:lstStyle/>
          <a:p>
            <a:pPr marL="0" indent="0">
              <a:buNone/>
            </a:pPr>
            <a:r>
              <a:rPr lang="en-US" dirty="0"/>
              <a:t>Walter Brueggemann (The Message of The Psalms) </a:t>
            </a:r>
          </a:p>
          <a:p>
            <a:r>
              <a:rPr lang="en-US" dirty="0"/>
              <a:t>Categorizes all 150 psalms into one of three movements—orientation, disorientation, and reorientation. It is a part of the human experience:</a:t>
            </a:r>
          </a:p>
          <a:p>
            <a:pPr lvl="1"/>
            <a:r>
              <a:rPr lang="en-US" sz="2800" b="1" dirty="0"/>
              <a:t>I.</a:t>
            </a:r>
            <a:r>
              <a:rPr lang="en-US" sz="2800" dirty="0"/>
              <a:t> Orientation: When everything feels right and content in our lives.</a:t>
            </a:r>
          </a:p>
        </p:txBody>
      </p:sp>
    </p:spTree>
    <p:extLst>
      <p:ext uri="{BB962C8B-B14F-4D97-AF65-F5344CB8AC3E}">
        <p14:creationId xmlns:p14="http://schemas.microsoft.com/office/powerpoint/2010/main" val="2371089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F9751-6C36-2F4B-BD93-907B04C70267}"/>
              </a:ext>
            </a:extLst>
          </p:cNvPr>
          <p:cNvSpPr>
            <a:spLocks noGrp="1"/>
          </p:cNvSpPr>
          <p:nvPr>
            <p:ph type="title"/>
          </p:nvPr>
        </p:nvSpPr>
        <p:spPr/>
        <p:txBody>
          <a:bodyPr/>
          <a:lstStyle/>
          <a:p>
            <a:r>
              <a:rPr lang="en-US" dirty="0"/>
              <a:t>3 Movements of suffering</a:t>
            </a:r>
          </a:p>
        </p:txBody>
      </p:sp>
      <p:sp>
        <p:nvSpPr>
          <p:cNvPr id="3" name="Content Placeholder 2">
            <a:extLst>
              <a:ext uri="{FF2B5EF4-FFF2-40B4-BE49-F238E27FC236}">
                <a16:creationId xmlns:a16="http://schemas.microsoft.com/office/drawing/2014/main" id="{8D51A8C1-5A11-C140-BB35-6F749B6D19C7}"/>
              </a:ext>
            </a:extLst>
          </p:cNvPr>
          <p:cNvSpPr>
            <a:spLocks noGrp="1"/>
          </p:cNvSpPr>
          <p:nvPr>
            <p:ph idx="1"/>
          </p:nvPr>
        </p:nvSpPr>
        <p:spPr>
          <a:xfrm>
            <a:off x="838200" y="1528763"/>
            <a:ext cx="10515600" cy="4964112"/>
          </a:xfrm>
        </p:spPr>
        <p:txBody>
          <a:bodyPr>
            <a:noAutofit/>
          </a:bodyPr>
          <a:lstStyle/>
          <a:p>
            <a:pPr marL="0" indent="0">
              <a:buNone/>
            </a:pPr>
            <a:r>
              <a:rPr lang="en-US" dirty="0"/>
              <a:t>Walter Brueggemann (The Message of The Psalms) </a:t>
            </a:r>
          </a:p>
          <a:p>
            <a:pPr lvl="1"/>
            <a:r>
              <a:rPr lang="en-US" sz="2800" b="1" dirty="0">
                <a:solidFill>
                  <a:schemeClr val="bg1">
                    <a:lumMod val="65000"/>
                  </a:schemeClr>
                </a:solidFill>
              </a:rPr>
              <a:t>I.</a:t>
            </a:r>
            <a:r>
              <a:rPr lang="en-US" sz="2800" dirty="0">
                <a:solidFill>
                  <a:schemeClr val="bg1">
                    <a:lumMod val="65000"/>
                  </a:schemeClr>
                </a:solidFill>
              </a:rPr>
              <a:t> Orientation</a:t>
            </a:r>
          </a:p>
          <a:p>
            <a:pPr lvl="1"/>
            <a:r>
              <a:rPr lang="en-US" sz="2800" b="1" dirty="0"/>
              <a:t>II.</a:t>
            </a:r>
            <a:r>
              <a:rPr lang="en-US" sz="2800" dirty="0"/>
              <a:t> Disorientation: This is suffering. When things feel difficult, dark, and broken. There is lament. There is despair. Where there is a lot of feeling out of place. What you knew before has changed, and what is next has not happened. The ancient church called this “Liminal Space” the between space – the past, the known and the new, the unknown. Most of the book of Job is in this place, most of Abraham’s life, Moses’s life, Joseph’s life and Esther’s life is in this </a:t>
            </a:r>
            <a:r>
              <a:rPr lang="en-US" sz="2800"/>
              <a:t>place. It </a:t>
            </a:r>
            <a:r>
              <a:rPr lang="en-US" sz="2800" dirty="0"/>
              <a:t>can take weeks, months or years.</a:t>
            </a:r>
          </a:p>
        </p:txBody>
      </p:sp>
    </p:spTree>
    <p:extLst>
      <p:ext uri="{BB962C8B-B14F-4D97-AF65-F5344CB8AC3E}">
        <p14:creationId xmlns:p14="http://schemas.microsoft.com/office/powerpoint/2010/main" val="2751385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F9751-6C36-2F4B-BD93-907B04C70267}"/>
              </a:ext>
            </a:extLst>
          </p:cNvPr>
          <p:cNvSpPr>
            <a:spLocks noGrp="1"/>
          </p:cNvSpPr>
          <p:nvPr>
            <p:ph type="title"/>
          </p:nvPr>
        </p:nvSpPr>
        <p:spPr/>
        <p:txBody>
          <a:bodyPr/>
          <a:lstStyle/>
          <a:p>
            <a:r>
              <a:rPr lang="en-US" dirty="0"/>
              <a:t>3 Movements of suffering</a:t>
            </a:r>
          </a:p>
        </p:txBody>
      </p:sp>
      <p:sp>
        <p:nvSpPr>
          <p:cNvPr id="3" name="Content Placeholder 2">
            <a:extLst>
              <a:ext uri="{FF2B5EF4-FFF2-40B4-BE49-F238E27FC236}">
                <a16:creationId xmlns:a16="http://schemas.microsoft.com/office/drawing/2014/main" id="{8D51A8C1-5A11-C140-BB35-6F749B6D19C7}"/>
              </a:ext>
            </a:extLst>
          </p:cNvPr>
          <p:cNvSpPr>
            <a:spLocks noGrp="1"/>
          </p:cNvSpPr>
          <p:nvPr>
            <p:ph idx="1"/>
          </p:nvPr>
        </p:nvSpPr>
        <p:spPr/>
        <p:txBody>
          <a:bodyPr>
            <a:normAutofit/>
          </a:bodyPr>
          <a:lstStyle/>
          <a:p>
            <a:pPr marL="0" indent="0">
              <a:buNone/>
            </a:pPr>
            <a:r>
              <a:rPr lang="en-US" dirty="0"/>
              <a:t>Walter Brueggemann (The Message of The Psalms) </a:t>
            </a:r>
          </a:p>
          <a:p>
            <a:pPr lvl="1"/>
            <a:r>
              <a:rPr lang="en-US" sz="2800" b="1" dirty="0">
                <a:solidFill>
                  <a:schemeClr val="bg1">
                    <a:lumMod val="65000"/>
                  </a:schemeClr>
                </a:solidFill>
              </a:rPr>
              <a:t>I.</a:t>
            </a:r>
            <a:r>
              <a:rPr lang="en-US" sz="2800" dirty="0">
                <a:solidFill>
                  <a:schemeClr val="bg1">
                    <a:lumMod val="65000"/>
                  </a:schemeClr>
                </a:solidFill>
              </a:rPr>
              <a:t> Orientation</a:t>
            </a:r>
          </a:p>
          <a:p>
            <a:pPr lvl="1"/>
            <a:r>
              <a:rPr lang="en-US" sz="2800" b="1" dirty="0">
                <a:solidFill>
                  <a:schemeClr val="bg1">
                    <a:lumMod val="65000"/>
                  </a:schemeClr>
                </a:solidFill>
              </a:rPr>
              <a:t>II.</a:t>
            </a:r>
            <a:r>
              <a:rPr lang="en-US" sz="2800" dirty="0">
                <a:solidFill>
                  <a:schemeClr val="bg1">
                    <a:lumMod val="65000"/>
                  </a:schemeClr>
                </a:solidFill>
              </a:rPr>
              <a:t> Disorientation</a:t>
            </a:r>
          </a:p>
          <a:p>
            <a:pPr lvl="1"/>
            <a:r>
              <a:rPr lang="en-US" sz="2800" b="1" dirty="0"/>
              <a:t>III.</a:t>
            </a:r>
            <a:r>
              <a:rPr lang="en-US" sz="2800" dirty="0"/>
              <a:t> Re-Orientation: The new space, place or season of life. This does not mean the illness went away, it might. When God pulls us out of the brokenness, there is a resolution, and we are brought to a deeper sense of awareness and gratitude.</a:t>
            </a:r>
          </a:p>
        </p:txBody>
      </p:sp>
    </p:spTree>
    <p:extLst>
      <p:ext uri="{BB962C8B-B14F-4D97-AF65-F5344CB8AC3E}">
        <p14:creationId xmlns:p14="http://schemas.microsoft.com/office/powerpoint/2010/main" val="3952263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B4D7-920B-E940-8D58-DE157047A06C}"/>
              </a:ext>
            </a:extLst>
          </p:cNvPr>
          <p:cNvSpPr>
            <a:spLocks noGrp="1"/>
          </p:cNvSpPr>
          <p:nvPr>
            <p:ph type="title"/>
          </p:nvPr>
        </p:nvSpPr>
        <p:spPr/>
        <p:txBody>
          <a:bodyPr>
            <a:normAutofit fontScale="90000"/>
          </a:bodyPr>
          <a:lstStyle/>
          <a:p>
            <a:r>
              <a:rPr lang="en-US" dirty="0"/>
              <a:t>How can I best walk through a season of suffering?</a:t>
            </a:r>
            <a:br>
              <a:rPr lang="en-US" dirty="0"/>
            </a:br>
            <a:endParaRPr lang="en-US" dirty="0"/>
          </a:p>
        </p:txBody>
      </p:sp>
      <p:sp>
        <p:nvSpPr>
          <p:cNvPr id="3" name="Content Placeholder 2">
            <a:extLst>
              <a:ext uri="{FF2B5EF4-FFF2-40B4-BE49-F238E27FC236}">
                <a16:creationId xmlns:a16="http://schemas.microsoft.com/office/drawing/2014/main" id="{A2596FCD-5902-3345-B76B-BFEDE3E12255}"/>
              </a:ext>
            </a:extLst>
          </p:cNvPr>
          <p:cNvSpPr>
            <a:spLocks noGrp="1"/>
          </p:cNvSpPr>
          <p:nvPr>
            <p:ph idx="1"/>
          </p:nvPr>
        </p:nvSpPr>
        <p:spPr>
          <a:xfrm>
            <a:off x="838200" y="1385888"/>
            <a:ext cx="10515600" cy="5004752"/>
          </a:xfrm>
        </p:spPr>
        <p:txBody>
          <a:bodyPr>
            <a:normAutofit/>
          </a:bodyPr>
          <a:lstStyle/>
          <a:p>
            <a:r>
              <a:rPr lang="en-US" sz="3200" dirty="0"/>
              <a:t>What do I know about suffering?</a:t>
            </a:r>
          </a:p>
          <a:p>
            <a:r>
              <a:rPr lang="en-US" sz="3200" dirty="0"/>
              <a:t>What are my expectations? </a:t>
            </a:r>
          </a:p>
          <a:p>
            <a:pPr lvl="1"/>
            <a:r>
              <a:rPr lang="en-US" sz="3200" dirty="0"/>
              <a:t>Are these expectations helpful or not?</a:t>
            </a:r>
          </a:p>
          <a:p>
            <a:pPr lvl="1"/>
            <a:r>
              <a:rPr lang="en-US" sz="3200" dirty="0"/>
              <a:t>What is setting those expectations?</a:t>
            </a:r>
          </a:p>
          <a:p>
            <a:pPr lvl="2"/>
            <a:r>
              <a:rPr lang="en-US" sz="2800" dirty="0"/>
              <a:t>Faulty beliefs? Others? Own wiring?</a:t>
            </a:r>
          </a:p>
          <a:p>
            <a:r>
              <a:rPr lang="en-US" sz="3200" dirty="0"/>
              <a:t>Who is God? </a:t>
            </a:r>
          </a:p>
          <a:p>
            <a:r>
              <a:rPr lang="en-US" sz="3200" dirty="0"/>
              <a:t>Who am I?</a:t>
            </a:r>
          </a:p>
          <a:p>
            <a:r>
              <a:rPr lang="en-US" sz="3200" dirty="0"/>
              <a:t>How honest am I through this? </a:t>
            </a:r>
          </a:p>
          <a:p>
            <a:r>
              <a:rPr lang="en-US" sz="3200" dirty="0"/>
              <a:t>Who can I be fully honest with?</a:t>
            </a:r>
          </a:p>
        </p:txBody>
      </p:sp>
    </p:spTree>
    <p:extLst>
      <p:ext uri="{BB962C8B-B14F-4D97-AF65-F5344CB8AC3E}">
        <p14:creationId xmlns:p14="http://schemas.microsoft.com/office/powerpoint/2010/main" val="385074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B7DBB-AEEA-8C45-8808-18C8B4AD8605}"/>
              </a:ext>
            </a:extLst>
          </p:cNvPr>
          <p:cNvSpPr>
            <a:spLocks noGrp="1"/>
          </p:cNvSpPr>
          <p:nvPr>
            <p:ph type="title"/>
          </p:nvPr>
        </p:nvSpPr>
        <p:spPr/>
        <p:txBody>
          <a:bodyPr/>
          <a:lstStyle/>
          <a:p>
            <a:r>
              <a:rPr lang="en-US" dirty="0"/>
              <a:t>My Goal</a:t>
            </a:r>
          </a:p>
        </p:txBody>
      </p:sp>
      <p:sp>
        <p:nvSpPr>
          <p:cNvPr id="3" name="Content Placeholder 2">
            <a:extLst>
              <a:ext uri="{FF2B5EF4-FFF2-40B4-BE49-F238E27FC236}">
                <a16:creationId xmlns:a16="http://schemas.microsoft.com/office/drawing/2014/main" id="{AB527BAE-D58D-844E-90D0-13D90B928C41}"/>
              </a:ext>
            </a:extLst>
          </p:cNvPr>
          <p:cNvSpPr>
            <a:spLocks noGrp="1"/>
          </p:cNvSpPr>
          <p:nvPr>
            <p:ph idx="1"/>
          </p:nvPr>
        </p:nvSpPr>
        <p:spPr/>
        <p:txBody>
          <a:bodyPr/>
          <a:lstStyle/>
          <a:p>
            <a:r>
              <a:rPr lang="en-US" dirty="0"/>
              <a:t>To discuss, or for some of us form, a theology of suffering</a:t>
            </a:r>
          </a:p>
          <a:p>
            <a:r>
              <a:rPr lang="en-US" dirty="0"/>
              <a:t>To challenge simple answers and develop a complex view of a complex subject</a:t>
            </a:r>
          </a:p>
          <a:p>
            <a:r>
              <a:rPr lang="en-US" dirty="0"/>
              <a:t>To help us to persevere in personal suffering</a:t>
            </a:r>
          </a:p>
          <a:p>
            <a:r>
              <a:rPr lang="en-US" dirty="0"/>
              <a:t>To help each of us to minister well to others who are suffering</a:t>
            </a:r>
          </a:p>
        </p:txBody>
      </p:sp>
    </p:spTree>
    <p:extLst>
      <p:ext uri="{BB962C8B-B14F-4D97-AF65-F5344CB8AC3E}">
        <p14:creationId xmlns:p14="http://schemas.microsoft.com/office/powerpoint/2010/main" val="3324752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B4D7-920B-E940-8D58-DE157047A06C}"/>
              </a:ext>
            </a:extLst>
          </p:cNvPr>
          <p:cNvSpPr>
            <a:spLocks noGrp="1"/>
          </p:cNvSpPr>
          <p:nvPr>
            <p:ph type="title"/>
          </p:nvPr>
        </p:nvSpPr>
        <p:spPr/>
        <p:txBody>
          <a:bodyPr>
            <a:normAutofit/>
          </a:bodyPr>
          <a:lstStyle/>
          <a:p>
            <a:r>
              <a:rPr lang="en-US" dirty="0"/>
              <a:t>Who am I becoming through suffering?</a:t>
            </a:r>
          </a:p>
        </p:txBody>
      </p:sp>
      <p:sp>
        <p:nvSpPr>
          <p:cNvPr id="3" name="Content Placeholder 2">
            <a:extLst>
              <a:ext uri="{FF2B5EF4-FFF2-40B4-BE49-F238E27FC236}">
                <a16:creationId xmlns:a16="http://schemas.microsoft.com/office/drawing/2014/main" id="{A2596FCD-5902-3345-B76B-BFEDE3E12255}"/>
              </a:ext>
            </a:extLst>
          </p:cNvPr>
          <p:cNvSpPr>
            <a:spLocks noGrp="1"/>
          </p:cNvSpPr>
          <p:nvPr>
            <p:ph idx="1"/>
          </p:nvPr>
        </p:nvSpPr>
        <p:spPr>
          <a:xfrm>
            <a:off x="838200" y="1385888"/>
            <a:ext cx="10515600" cy="5004752"/>
          </a:xfrm>
        </p:spPr>
        <p:txBody>
          <a:bodyPr>
            <a:normAutofit/>
          </a:bodyPr>
          <a:lstStyle/>
          <a:p>
            <a:pPr marL="0" indent="0" algn="ctr">
              <a:buNone/>
            </a:pPr>
            <a:endParaRPr lang="en-US" sz="3200" dirty="0"/>
          </a:p>
          <a:p>
            <a:pPr marL="0" indent="0" algn="ctr">
              <a:buNone/>
            </a:pPr>
            <a:r>
              <a:rPr lang="en-US" sz="3200" dirty="0"/>
              <a:t>What is happening to my Body?</a:t>
            </a:r>
          </a:p>
          <a:p>
            <a:pPr marL="0" indent="0" algn="ctr">
              <a:buNone/>
            </a:pPr>
            <a:r>
              <a:rPr lang="en-US" sz="3200" dirty="0"/>
              <a:t>What is happening to my Soul?</a:t>
            </a:r>
          </a:p>
          <a:p>
            <a:pPr marL="0" indent="0" algn="ctr">
              <a:buNone/>
            </a:pPr>
            <a:r>
              <a:rPr lang="en-US" sz="3200" dirty="0"/>
              <a:t>What is happening to my Mind?</a:t>
            </a:r>
          </a:p>
          <a:p>
            <a:pPr marL="0" indent="0" algn="ctr">
              <a:buNone/>
            </a:pPr>
            <a:r>
              <a:rPr lang="en-US" sz="3200" dirty="0"/>
              <a:t>What is happening to my Emotions?</a:t>
            </a:r>
          </a:p>
          <a:p>
            <a:pPr marL="0" indent="0" algn="ctr">
              <a:buNone/>
            </a:pPr>
            <a:r>
              <a:rPr lang="en-US" sz="3200" dirty="0"/>
              <a:t>Can I still love others?</a:t>
            </a:r>
          </a:p>
        </p:txBody>
      </p:sp>
    </p:spTree>
    <p:extLst>
      <p:ext uri="{BB962C8B-B14F-4D97-AF65-F5344CB8AC3E}">
        <p14:creationId xmlns:p14="http://schemas.microsoft.com/office/powerpoint/2010/main" val="83179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6B4D7-920B-E940-8D58-DE157047A06C}"/>
              </a:ext>
            </a:extLst>
          </p:cNvPr>
          <p:cNvSpPr>
            <a:spLocks noGrp="1"/>
          </p:cNvSpPr>
          <p:nvPr>
            <p:ph type="title"/>
          </p:nvPr>
        </p:nvSpPr>
        <p:spPr>
          <a:xfrm>
            <a:off x="838200" y="365125"/>
            <a:ext cx="10515600" cy="805753"/>
          </a:xfrm>
        </p:spPr>
        <p:txBody>
          <a:bodyPr>
            <a:normAutofit fontScale="90000"/>
          </a:bodyPr>
          <a:lstStyle/>
          <a:p>
            <a:r>
              <a:rPr lang="en-US" dirty="0"/>
              <a:t>How can I best walk through a season of suffering?</a:t>
            </a:r>
            <a:br>
              <a:rPr lang="en-US" dirty="0"/>
            </a:br>
            <a:endParaRPr lang="en-US" dirty="0"/>
          </a:p>
        </p:txBody>
      </p:sp>
      <p:sp>
        <p:nvSpPr>
          <p:cNvPr id="3" name="Content Placeholder 2">
            <a:extLst>
              <a:ext uri="{FF2B5EF4-FFF2-40B4-BE49-F238E27FC236}">
                <a16:creationId xmlns:a16="http://schemas.microsoft.com/office/drawing/2014/main" id="{A2596FCD-5902-3345-B76B-BFEDE3E12255}"/>
              </a:ext>
            </a:extLst>
          </p:cNvPr>
          <p:cNvSpPr>
            <a:spLocks noGrp="1"/>
          </p:cNvSpPr>
          <p:nvPr>
            <p:ph idx="1"/>
          </p:nvPr>
        </p:nvSpPr>
        <p:spPr>
          <a:xfrm>
            <a:off x="838200" y="1007681"/>
            <a:ext cx="10515600" cy="5772260"/>
          </a:xfrm>
        </p:spPr>
        <p:txBody>
          <a:bodyPr>
            <a:noAutofit/>
          </a:bodyPr>
          <a:lstStyle/>
          <a:p>
            <a:pPr marL="0" indent="0" algn="ctr">
              <a:buNone/>
            </a:pPr>
            <a:r>
              <a:rPr lang="en-US" sz="3200" dirty="0"/>
              <a:t>The power of Disciplines in Suffering </a:t>
            </a:r>
          </a:p>
          <a:p>
            <a:pPr marL="0" indent="0" algn="ctr">
              <a:buNone/>
            </a:pPr>
            <a:r>
              <a:rPr lang="en-US" sz="3200" dirty="0"/>
              <a:t>Human being are rhythmic we were created that way</a:t>
            </a:r>
          </a:p>
          <a:p>
            <a:pPr marL="0" indent="0" algn="ctr">
              <a:buNone/>
            </a:pPr>
            <a:r>
              <a:rPr lang="en-US" sz="3200" dirty="0"/>
              <a:t>Spiritual Disciplines</a:t>
            </a:r>
          </a:p>
          <a:p>
            <a:pPr marL="0" indent="0" algn="ctr">
              <a:buNone/>
            </a:pPr>
            <a:r>
              <a:rPr lang="en-US" sz="3200" dirty="0"/>
              <a:t>Physical Disciplines</a:t>
            </a:r>
          </a:p>
          <a:p>
            <a:pPr marL="0" indent="0" algn="ctr">
              <a:buNone/>
            </a:pPr>
            <a:r>
              <a:rPr lang="en-US" sz="3200" dirty="0"/>
              <a:t>Heart Disciplines</a:t>
            </a:r>
          </a:p>
          <a:p>
            <a:pPr marL="0" indent="0" algn="ctr">
              <a:buNone/>
            </a:pPr>
            <a:r>
              <a:rPr lang="en-US" sz="3200" dirty="0"/>
              <a:t>Mind Disciplines</a:t>
            </a:r>
          </a:p>
          <a:p>
            <a:pPr marL="0" indent="0" algn="ctr">
              <a:buNone/>
            </a:pPr>
            <a:r>
              <a:rPr lang="en-US" sz="3200" dirty="0"/>
              <a:t>Healthy Established Rhythms sustain us. Rhythms need adjusted and reset according to your current season</a:t>
            </a:r>
          </a:p>
          <a:p>
            <a:pPr marL="0" indent="0" algn="ctr">
              <a:buNone/>
            </a:pPr>
            <a:r>
              <a:rPr lang="en-US" sz="3200" dirty="0"/>
              <a:t>Your healthy walk will always include healthy community</a:t>
            </a:r>
          </a:p>
          <a:p>
            <a:pPr marL="0" indent="0">
              <a:buNone/>
            </a:pPr>
            <a:endParaRPr lang="en-US" sz="3200" dirty="0"/>
          </a:p>
          <a:p>
            <a:endParaRPr lang="en-US" sz="3200" dirty="0"/>
          </a:p>
        </p:txBody>
      </p:sp>
    </p:spTree>
    <p:extLst>
      <p:ext uri="{BB962C8B-B14F-4D97-AF65-F5344CB8AC3E}">
        <p14:creationId xmlns:p14="http://schemas.microsoft.com/office/powerpoint/2010/main" val="290877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F1017-E7E7-A047-B24D-12573B3715DB}"/>
              </a:ext>
            </a:extLst>
          </p:cNvPr>
          <p:cNvSpPr>
            <a:spLocks noGrp="1"/>
          </p:cNvSpPr>
          <p:nvPr>
            <p:ph type="title"/>
          </p:nvPr>
        </p:nvSpPr>
        <p:spPr/>
        <p:txBody>
          <a:bodyPr/>
          <a:lstStyle/>
          <a:p>
            <a:r>
              <a:rPr lang="en-US" dirty="0"/>
              <a:t>How can I walk </a:t>
            </a:r>
            <a:r>
              <a:rPr lang="en-US" u="sng" dirty="0"/>
              <a:t>with others </a:t>
            </a:r>
            <a:r>
              <a:rPr lang="en-US" dirty="0"/>
              <a:t>through suffering?</a:t>
            </a:r>
          </a:p>
        </p:txBody>
      </p:sp>
      <p:sp>
        <p:nvSpPr>
          <p:cNvPr id="3" name="Content Placeholder 2">
            <a:extLst>
              <a:ext uri="{FF2B5EF4-FFF2-40B4-BE49-F238E27FC236}">
                <a16:creationId xmlns:a16="http://schemas.microsoft.com/office/drawing/2014/main" id="{0CEDC72B-42F4-7343-A778-35B7E5163509}"/>
              </a:ext>
            </a:extLst>
          </p:cNvPr>
          <p:cNvSpPr>
            <a:spLocks noGrp="1"/>
          </p:cNvSpPr>
          <p:nvPr>
            <p:ph idx="1"/>
          </p:nvPr>
        </p:nvSpPr>
        <p:spPr/>
        <p:txBody>
          <a:bodyPr>
            <a:normAutofit/>
          </a:bodyPr>
          <a:lstStyle/>
          <a:p>
            <a:pPr marL="0" indent="0">
              <a:buNone/>
            </a:pPr>
            <a:r>
              <a:rPr lang="en-US" sz="3200" dirty="0">
                <a:highlight>
                  <a:srgbClr val="FFFF00"/>
                </a:highlight>
              </a:rPr>
              <a:t>Internal work for me:</a:t>
            </a:r>
          </a:p>
          <a:p>
            <a:r>
              <a:rPr lang="en-US" sz="3200" dirty="0"/>
              <a:t>When I do not have a Biblical, healthy theology of suffering I will struggle to walk with others</a:t>
            </a:r>
          </a:p>
          <a:p>
            <a:r>
              <a:rPr lang="en-US" sz="3200" dirty="0"/>
              <a:t>I will struggle with others who suffer if I do not have good self-awareness and self-control </a:t>
            </a:r>
          </a:p>
          <a:p>
            <a:r>
              <a:rPr lang="en-US" sz="3200" dirty="0"/>
              <a:t>I must deal with my discomfort</a:t>
            </a:r>
          </a:p>
          <a:p>
            <a:r>
              <a:rPr lang="en-US" sz="3200" dirty="0"/>
              <a:t>The person who is in front of you already has enough to struggle through </a:t>
            </a:r>
            <a:r>
              <a:rPr lang="en-US" sz="3200" u="sng" dirty="0"/>
              <a:t>they cannot help me </a:t>
            </a:r>
            <a:r>
              <a:rPr lang="en-US" sz="3200" dirty="0"/>
              <a:t>sort this out </a:t>
            </a:r>
          </a:p>
        </p:txBody>
      </p:sp>
    </p:spTree>
    <p:extLst>
      <p:ext uri="{BB962C8B-B14F-4D97-AF65-F5344CB8AC3E}">
        <p14:creationId xmlns:p14="http://schemas.microsoft.com/office/powerpoint/2010/main" val="314424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F1017-E7E7-A047-B24D-12573B3715DB}"/>
              </a:ext>
            </a:extLst>
          </p:cNvPr>
          <p:cNvSpPr>
            <a:spLocks noGrp="1"/>
          </p:cNvSpPr>
          <p:nvPr>
            <p:ph type="title"/>
          </p:nvPr>
        </p:nvSpPr>
        <p:spPr/>
        <p:txBody>
          <a:bodyPr/>
          <a:lstStyle/>
          <a:p>
            <a:r>
              <a:rPr lang="en-US" dirty="0"/>
              <a:t>How can I walk </a:t>
            </a:r>
            <a:r>
              <a:rPr lang="en-US" u="sng" dirty="0"/>
              <a:t>with others </a:t>
            </a:r>
            <a:r>
              <a:rPr lang="en-US" dirty="0"/>
              <a:t>through suffering?</a:t>
            </a:r>
          </a:p>
        </p:txBody>
      </p:sp>
      <p:sp>
        <p:nvSpPr>
          <p:cNvPr id="3" name="Content Placeholder 2">
            <a:extLst>
              <a:ext uri="{FF2B5EF4-FFF2-40B4-BE49-F238E27FC236}">
                <a16:creationId xmlns:a16="http://schemas.microsoft.com/office/drawing/2014/main" id="{0CEDC72B-42F4-7343-A778-35B7E5163509}"/>
              </a:ext>
            </a:extLst>
          </p:cNvPr>
          <p:cNvSpPr>
            <a:spLocks noGrp="1"/>
          </p:cNvSpPr>
          <p:nvPr>
            <p:ph idx="1"/>
          </p:nvPr>
        </p:nvSpPr>
        <p:spPr/>
        <p:txBody>
          <a:bodyPr>
            <a:normAutofit/>
          </a:bodyPr>
          <a:lstStyle/>
          <a:p>
            <a:pPr marL="457200" lvl="1" indent="0">
              <a:buNone/>
            </a:pPr>
            <a:r>
              <a:rPr lang="en-US" sz="3200" dirty="0">
                <a:highlight>
                  <a:srgbClr val="FFFF00"/>
                </a:highlight>
              </a:rPr>
              <a:t>External work for me:</a:t>
            </a:r>
          </a:p>
          <a:p>
            <a:pPr lvl="1"/>
            <a:r>
              <a:rPr lang="en-US" sz="3200" dirty="0"/>
              <a:t>I do not need to relate to love</a:t>
            </a:r>
          </a:p>
          <a:p>
            <a:pPr lvl="1"/>
            <a:r>
              <a:rPr lang="en-US" sz="3200" dirty="0"/>
              <a:t>I do not need to fix</a:t>
            </a:r>
          </a:p>
          <a:p>
            <a:pPr lvl="1"/>
            <a:r>
              <a:rPr lang="en-US" sz="3200" dirty="0"/>
              <a:t>I do not need to have all of the answers</a:t>
            </a:r>
          </a:p>
          <a:p>
            <a:pPr lvl="1"/>
            <a:r>
              <a:rPr lang="en-US" sz="3200" dirty="0"/>
              <a:t>I do not need to find a purpose for them</a:t>
            </a:r>
          </a:p>
          <a:p>
            <a:pPr lvl="1"/>
            <a:r>
              <a:rPr lang="en-US" sz="3200" dirty="0"/>
              <a:t>I do not need to have perfect words</a:t>
            </a:r>
          </a:p>
          <a:p>
            <a:pPr lvl="1"/>
            <a:r>
              <a:rPr lang="en-US" sz="3200" dirty="0"/>
              <a:t>I do not need to defend God</a:t>
            </a:r>
          </a:p>
          <a:p>
            <a:pPr marL="0" indent="0">
              <a:buNone/>
            </a:pPr>
            <a:endParaRPr lang="en-US" dirty="0"/>
          </a:p>
        </p:txBody>
      </p:sp>
    </p:spTree>
    <p:extLst>
      <p:ext uri="{BB962C8B-B14F-4D97-AF65-F5344CB8AC3E}">
        <p14:creationId xmlns:p14="http://schemas.microsoft.com/office/powerpoint/2010/main" val="1399742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F1017-E7E7-A047-B24D-12573B3715DB}"/>
              </a:ext>
            </a:extLst>
          </p:cNvPr>
          <p:cNvSpPr>
            <a:spLocks noGrp="1"/>
          </p:cNvSpPr>
          <p:nvPr>
            <p:ph type="title"/>
          </p:nvPr>
        </p:nvSpPr>
        <p:spPr/>
        <p:txBody>
          <a:bodyPr/>
          <a:lstStyle/>
          <a:p>
            <a:r>
              <a:rPr lang="en-US" dirty="0"/>
              <a:t>How can I walk </a:t>
            </a:r>
            <a:r>
              <a:rPr lang="en-US" u="sng" dirty="0"/>
              <a:t>with others </a:t>
            </a:r>
            <a:r>
              <a:rPr lang="en-US" dirty="0"/>
              <a:t>through suffering?</a:t>
            </a:r>
          </a:p>
        </p:txBody>
      </p:sp>
      <p:sp>
        <p:nvSpPr>
          <p:cNvPr id="3" name="Content Placeholder 2">
            <a:extLst>
              <a:ext uri="{FF2B5EF4-FFF2-40B4-BE49-F238E27FC236}">
                <a16:creationId xmlns:a16="http://schemas.microsoft.com/office/drawing/2014/main" id="{0CEDC72B-42F4-7343-A778-35B7E5163509}"/>
              </a:ext>
            </a:extLst>
          </p:cNvPr>
          <p:cNvSpPr>
            <a:spLocks noGrp="1"/>
          </p:cNvSpPr>
          <p:nvPr>
            <p:ph idx="1"/>
          </p:nvPr>
        </p:nvSpPr>
        <p:spPr/>
        <p:txBody>
          <a:bodyPr>
            <a:normAutofit fontScale="92500" lnSpcReduction="10000"/>
          </a:bodyPr>
          <a:lstStyle/>
          <a:p>
            <a:r>
              <a:rPr lang="en-US" sz="3500" dirty="0"/>
              <a:t>The power of listening well </a:t>
            </a:r>
          </a:p>
          <a:p>
            <a:pPr lvl="1"/>
            <a:r>
              <a:rPr lang="en-US" sz="3500" dirty="0"/>
              <a:t>To the person</a:t>
            </a:r>
          </a:p>
          <a:p>
            <a:pPr lvl="1"/>
            <a:r>
              <a:rPr lang="en-US" sz="3500" dirty="0"/>
              <a:t>To God</a:t>
            </a:r>
          </a:p>
          <a:p>
            <a:r>
              <a:rPr lang="en-US" sz="3500" dirty="0"/>
              <a:t>The power of “with-ness” (Quiet love)</a:t>
            </a:r>
          </a:p>
          <a:p>
            <a:pPr lvl="1"/>
            <a:r>
              <a:rPr lang="en-US" sz="3500" dirty="0"/>
              <a:t>Often underestimated in a cerebral culture</a:t>
            </a:r>
          </a:p>
          <a:p>
            <a:pPr lvl="1"/>
            <a:r>
              <a:rPr lang="en-US" sz="3500" dirty="0"/>
              <a:t>Gospel love is incarnational</a:t>
            </a:r>
          </a:p>
          <a:p>
            <a:r>
              <a:rPr lang="en-US" sz="3500" dirty="0"/>
              <a:t>This not a moment to correct their theology unless prompted by the Spirit of God. That time will come as you “sit with” them (it may take days, months, years).</a:t>
            </a:r>
          </a:p>
          <a:p>
            <a:pPr lvl="1"/>
            <a:endParaRPr lang="en-US" sz="3200" dirty="0"/>
          </a:p>
        </p:txBody>
      </p:sp>
    </p:spTree>
    <p:extLst>
      <p:ext uri="{BB962C8B-B14F-4D97-AF65-F5344CB8AC3E}">
        <p14:creationId xmlns:p14="http://schemas.microsoft.com/office/powerpoint/2010/main" val="631850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F1017-E7E7-A047-B24D-12573B3715DB}"/>
              </a:ext>
            </a:extLst>
          </p:cNvPr>
          <p:cNvSpPr>
            <a:spLocks noGrp="1"/>
          </p:cNvSpPr>
          <p:nvPr>
            <p:ph type="title"/>
          </p:nvPr>
        </p:nvSpPr>
        <p:spPr/>
        <p:txBody>
          <a:bodyPr/>
          <a:lstStyle/>
          <a:p>
            <a:r>
              <a:rPr lang="en-US" dirty="0"/>
              <a:t>How can I walk </a:t>
            </a:r>
            <a:r>
              <a:rPr lang="en-US" u="sng" dirty="0"/>
              <a:t>with others </a:t>
            </a:r>
            <a:r>
              <a:rPr lang="en-US" dirty="0"/>
              <a:t>through suffering?</a:t>
            </a:r>
          </a:p>
        </p:txBody>
      </p:sp>
      <p:sp>
        <p:nvSpPr>
          <p:cNvPr id="3" name="Content Placeholder 2">
            <a:extLst>
              <a:ext uri="{FF2B5EF4-FFF2-40B4-BE49-F238E27FC236}">
                <a16:creationId xmlns:a16="http://schemas.microsoft.com/office/drawing/2014/main" id="{0CEDC72B-42F4-7343-A778-35B7E5163509}"/>
              </a:ext>
            </a:extLst>
          </p:cNvPr>
          <p:cNvSpPr>
            <a:spLocks noGrp="1"/>
          </p:cNvSpPr>
          <p:nvPr>
            <p:ph idx="1"/>
          </p:nvPr>
        </p:nvSpPr>
        <p:spPr/>
        <p:txBody>
          <a:bodyPr>
            <a:normAutofit/>
          </a:bodyPr>
          <a:lstStyle/>
          <a:p>
            <a:r>
              <a:rPr lang="en-US" sz="3500" dirty="0"/>
              <a:t>Fighting personal temptation</a:t>
            </a:r>
          </a:p>
          <a:p>
            <a:pPr lvl="1"/>
            <a:r>
              <a:rPr lang="en-US" sz="3100" dirty="0"/>
              <a:t>To give easy answers</a:t>
            </a:r>
          </a:p>
          <a:p>
            <a:pPr lvl="1"/>
            <a:r>
              <a:rPr lang="en-US" sz="3100" dirty="0"/>
              <a:t>Project emotions</a:t>
            </a:r>
          </a:p>
          <a:p>
            <a:pPr lvl="1"/>
            <a:r>
              <a:rPr lang="en-US" sz="3100" dirty="0"/>
              <a:t>Speak out of discomfort</a:t>
            </a:r>
          </a:p>
          <a:p>
            <a:pPr lvl="2"/>
            <a:r>
              <a:rPr lang="en-US" sz="2700" dirty="0"/>
              <a:t>Only speak what the Holy Spirit gives you</a:t>
            </a:r>
          </a:p>
          <a:p>
            <a:pPr lvl="2"/>
            <a:r>
              <a:rPr lang="en-US" sz="2700" dirty="0"/>
              <a:t>Speak only when necessary</a:t>
            </a:r>
          </a:p>
          <a:p>
            <a:pPr lvl="1"/>
            <a:endParaRPr lang="en-US" sz="3200" dirty="0"/>
          </a:p>
        </p:txBody>
      </p:sp>
    </p:spTree>
    <p:extLst>
      <p:ext uri="{BB962C8B-B14F-4D97-AF65-F5344CB8AC3E}">
        <p14:creationId xmlns:p14="http://schemas.microsoft.com/office/powerpoint/2010/main" val="1943753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6A9C8-4D40-8C4D-A4DA-7F2ED2F03E55}"/>
              </a:ext>
            </a:extLst>
          </p:cNvPr>
          <p:cNvSpPr>
            <a:spLocks noGrp="1"/>
          </p:cNvSpPr>
          <p:nvPr>
            <p:ph type="title"/>
          </p:nvPr>
        </p:nvSpPr>
        <p:spPr/>
        <p:txBody>
          <a:bodyPr/>
          <a:lstStyle/>
          <a:p>
            <a:r>
              <a:rPr lang="en-US" dirty="0"/>
              <a:t>Pastoral working through of an example passage</a:t>
            </a:r>
          </a:p>
        </p:txBody>
      </p:sp>
      <p:sp>
        <p:nvSpPr>
          <p:cNvPr id="3" name="Content Placeholder 2">
            <a:extLst>
              <a:ext uri="{FF2B5EF4-FFF2-40B4-BE49-F238E27FC236}">
                <a16:creationId xmlns:a16="http://schemas.microsoft.com/office/drawing/2014/main" id="{32340DB6-38A8-E24E-AA71-116C3AFF1311}"/>
              </a:ext>
            </a:extLst>
          </p:cNvPr>
          <p:cNvSpPr>
            <a:spLocks noGrp="1"/>
          </p:cNvSpPr>
          <p:nvPr>
            <p:ph idx="1"/>
          </p:nvPr>
        </p:nvSpPr>
        <p:spPr>
          <a:xfrm>
            <a:off x="838200" y="1825625"/>
            <a:ext cx="10515600" cy="4667250"/>
          </a:xfrm>
        </p:spPr>
        <p:txBody>
          <a:bodyPr/>
          <a:lstStyle/>
          <a:p>
            <a:pPr marL="0" indent="0">
              <a:buNone/>
            </a:pPr>
            <a:r>
              <a:rPr lang="en-US" dirty="0"/>
              <a:t>Romans 5:1–5 “Therefore, since we have been justified through faith, we have peace with God through our Lord Jesus Christ, through whom we have gained access by faith into this grace in which we now stand. And we rejoice in the hope of the glory of God. Not only so, but we also </a:t>
            </a:r>
            <a:r>
              <a:rPr lang="en-US" u="sng" dirty="0"/>
              <a:t>rejoice in our sufferings, because we know that suffering produces perseverance;  perseverance, character; and character, hope</a:t>
            </a:r>
            <a:r>
              <a:rPr lang="en-US" dirty="0"/>
              <a:t>. And hope does not disappoint us, because God has poured out his love into our hearts by the Holy Spirit, whom he has given us.”</a:t>
            </a:r>
          </a:p>
          <a:p>
            <a:r>
              <a:rPr lang="en-US" dirty="0"/>
              <a:t>Application &amp; Timing? </a:t>
            </a:r>
          </a:p>
          <a:p>
            <a:r>
              <a:rPr lang="en-US" dirty="0"/>
              <a:t>Who should come to this conclusion?</a:t>
            </a:r>
          </a:p>
          <a:p>
            <a:pPr marL="0" indent="0">
              <a:buNone/>
            </a:pPr>
            <a:endParaRPr lang="en-US" dirty="0"/>
          </a:p>
          <a:p>
            <a:endParaRPr lang="en-US" dirty="0"/>
          </a:p>
        </p:txBody>
      </p:sp>
    </p:spTree>
    <p:extLst>
      <p:ext uri="{BB962C8B-B14F-4D97-AF65-F5344CB8AC3E}">
        <p14:creationId xmlns:p14="http://schemas.microsoft.com/office/powerpoint/2010/main" val="425092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6A9C8-4D40-8C4D-A4DA-7F2ED2F03E55}"/>
              </a:ext>
            </a:extLst>
          </p:cNvPr>
          <p:cNvSpPr>
            <a:spLocks noGrp="1"/>
          </p:cNvSpPr>
          <p:nvPr>
            <p:ph type="title"/>
          </p:nvPr>
        </p:nvSpPr>
        <p:spPr/>
        <p:txBody>
          <a:bodyPr/>
          <a:lstStyle/>
          <a:p>
            <a:r>
              <a:rPr lang="en-US" dirty="0"/>
              <a:t>Pastoral working through of an example passage</a:t>
            </a:r>
          </a:p>
        </p:txBody>
      </p:sp>
      <p:sp>
        <p:nvSpPr>
          <p:cNvPr id="3" name="Content Placeholder 2">
            <a:extLst>
              <a:ext uri="{FF2B5EF4-FFF2-40B4-BE49-F238E27FC236}">
                <a16:creationId xmlns:a16="http://schemas.microsoft.com/office/drawing/2014/main" id="{32340DB6-38A8-E24E-AA71-116C3AFF1311}"/>
              </a:ext>
            </a:extLst>
          </p:cNvPr>
          <p:cNvSpPr>
            <a:spLocks noGrp="1"/>
          </p:cNvSpPr>
          <p:nvPr>
            <p:ph idx="1"/>
          </p:nvPr>
        </p:nvSpPr>
        <p:spPr>
          <a:xfrm>
            <a:off x="838200" y="1825625"/>
            <a:ext cx="10515600" cy="4667250"/>
          </a:xfrm>
        </p:spPr>
        <p:txBody>
          <a:bodyPr/>
          <a:lstStyle/>
          <a:p>
            <a:pPr marL="0" indent="0">
              <a:buNone/>
            </a:pPr>
            <a:r>
              <a:rPr lang="en-US" dirty="0"/>
              <a:t>Romans 8:28 </a:t>
            </a:r>
          </a:p>
          <a:p>
            <a:pPr marL="0" indent="0">
              <a:buNone/>
            </a:pPr>
            <a:r>
              <a:rPr lang="en-US" baseline="30000" dirty="0"/>
              <a:t>“</a:t>
            </a:r>
            <a:r>
              <a:rPr lang="en-US" dirty="0"/>
              <a:t>And we know that in all things God works for the good of those who love him, who have been called according to his purpose.”</a:t>
            </a:r>
          </a:p>
          <a:p>
            <a:pPr marL="0" indent="0">
              <a:buNone/>
            </a:pPr>
            <a:endParaRPr lang="en-US" dirty="0"/>
          </a:p>
          <a:p>
            <a:r>
              <a:rPr lang="en-US" dirty="0"/>
              <a:t>Application &amp; Timing? </a:t>
            </a:r>
          </a:p>
          <a:p>
            <a:r>
              <a:rPr lang="en-US" dirty="0"/>
              <a:t>Who should come to this conclusion?</a:t>
            </a:r>
          </a:p>
          <a:p>
            <a:pPr marL="0" indent="0">
              <a:buNone/>
            </a:pPr>
            <a:endParaRPr lang="en-US" dirty="0"/>
          </a:p>
          <a:p>
            <a:endParaRPr lang="en-US" dirty="0"/>
          </a:p>
        </p:txBody>
      </p:sp>
    </p:spTree>
    <p:extLst>
      <p:ext uri="{BB962C8B-B14F-4D97-AF65-F5344CB8AC3E}">
        <p14:creationId xmlns:p14="http://schemas.microsoft.com/office/powerpoint/2010/main" val="287769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78F8E-697D-C641-A0A8-CC9B01DD68C8}"/>
              </a:ext>
            </a:extLst>
          </p:cNvPr>
          <p:cNvSpPr>
            <a:spLocks noGrp="1"/>
          </p:cNvSpPr>
          <p:nvPr>
            <p:ph type="title"/>
          </p:nvPr>
        </p:nvSpPr>
        <p:spPr/>
        <p:txBody>
          <a:bodyPr/>
          <a:lstStyle/>
          <a:p>
            <a:r>
              <a:rPr lang="en-US" dirty="0"/>
              <a:t>Suffering</a:t>
            </a:r>
          </a:p>
        </p:txBody>
      </p:sp>
      <p:sp>
        <p:nvSpPr>
          <p:cNvPr id="3" name="Content Placeholder 2">
            <a:extLst>
              <a:ext uri="{FF2B5EF4-FFF2-40B4-BE49-F238E27FC236}">
                <a16:creationId xmlns:a16="http://schemas.microsoft.com/office/drawing/2014/main" id="{9DC275E8-2F24-C543-9EB4-109A6975940F}"/>
              </a:ext>
            </a:extLst>
          </p:cNvPr>
          <p:cNvSpPr>
            <a:spLocks noGrp="1"/>
          </p:cNvSpPr>
          <p:nvPr>
            <p:ph idx="1"/>
          </p:nvPr>
        </p:nvSpPr>
        <p:spPr/>
        <p:txBody>
          <a:bodyPr>
            <a:normAutofit/>
          </a:bodyPr>
          <a:lstStyle/>
          <a:p>
            <a:r>
              <a:rPr lang="en-US" sz="3200" dirty="0"/>
              <a:t>Suffering is common to humans (John 16:33)</a:t>
            </a:r>
          </a:p>
          <a:p>
            <a:r>
              <a:rPr lang="en-US" sz="3200" dirty="0"/>
              <a:t>Suffering is complex</a:t>
            </a:r>
          </a:p>
          <a:p>
            <a:r>
              <a:rPr lang="en-US" sz="3200" dirty="0"/>
              <a:t>Suffering is experienced differently by different people</a:t>
            </a:r>
          </a:p>
          <a:p>
            <a:r>
              <a:rPr lang="en-US" sz="3200" dirty="0"/>
              <a:t>Scripture does not assure us of a life free of suffering but rather that God will be with us (Matthew 28:20; Hebrews 13:5; Romans 8:38-39) </a:t>
            </a:r>
          </a:p>
          <a:p>
            <a:r>
              <a:rPr lang="en-US" sz="3200" dirty="0"/>
              <a:t>He might even use it to grow us (Romans 5:3-5)</a:t>
            </a:r>
          </a:p>
        </p:txBody>
      </p:sp>
    </p:spTree>
    <p:extLst>
      <p:ext uri="{BB962C8B-B14F-4D97-AF65-F5344CB8AC3E}">
        <p14:creationId xmlns:p14="http://schemas.microsoft.com/office/powerpoint/2010/main" val="355320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The Problem of Pain by [C. S. Lewis]">
            <a:extLst>
              <a:ext uri="{FF2B5EF4-FFF2-40B4-BE49-F238E27FC236}">
                <a16:creationId xmlns:a16="http://schemas.microsoft.com/office/drawing/2014/main" id="{97B16410-21AA-BE48-A170-9AD6FB9EB46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70" r="6506" b="-3"/>
          <a:stretch/>
        </p:blipFill>
        <p:spPr bwMode="auto">
          <a:xfrm>
            <a:off x="4038600" y="1104900"/>
            <a:ext cx="1382713" cy="2281238"/>
          </a:xfrm>
          <a:prstGeom prst="rect">
            <a:avLst/>
          </a:prstGeom>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85AC16BD-7A2C-EF4E-A295-D80650B4C64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731" r="6291" b="3"/>
          <a:stretch/>
        </p:blipFill>
        <p:spPr bwMode="auto">
          <a:xfrm>
            <a:off x="4038600" y="3443288"/>
            <a:ext cx="1382713" cy="2303463"/>
          </a:xfrm>
          <a:prstGeom prst="rect">
            <a:avLst/>
          </a:prstGeom>
          <a:extLst>
            <a:ext uri="{909E8E84-426E-40DD-AFC4-6F175D3DCCD1}">
              <a14:hiddenFill xmlns:a14="http://schemas.microsoft.com/office/drawing/2010/main">
                <a:solidFill>
                  <a:srgbClr val="FFFFFF"/>
                </a:solidFill>
              </a14:hiddenFill>
            </a:ext>
          </a:extLst>
        </p:spPr>
      </p:pic>
      <p:pic>
        <p:nvPicPr>
          <p:cNvPr id="1026" name="Picture 2" descr="Walking with God through Pain and Suffering by [Timothy Keller]">
            <a:extLst>
              <a:ext uri="{FF2B5EF4-FFF2-40B4-BE49-F238E27FC236}">
                <a16:creationId xmlns:a16="http://schemas.microsoft.com/office/drawing/2014/main" id="{03E6276B-41E1-F848-81FF-B66E2F2D2702}"/>
              </a:ext>
            </a:extLst>
          </p:cNvPr>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l="2887" r="1141" b="-3"/>
          <a:stretch/>
        </p:blipFill>
        <p:spPr bwMode="auto">
          <a:xfrm>
            <a:off x="5478463" y="1104900"/>
            <a:ext cx="2816225" cy="4641850"/>
          </a:xfrm>
          <a:prstGeom prst="rect">
            <a:avLst/>
          </a:prstGeom>
          <a:extLst>
            <a:ext uri="{909E8E84-426E-40DD-AFC4-6F175D3DCCD1}">
              <a14:hiddenFill xmlns:a14="http://schemas.microsoft.com/office/drawing/2010/main">
                <a:solidFill>
                  <a:srgbClr val="FFFFFF"/>
                </a:solidFill>
              </a14:hiddenFill>
            </a:ext>
          </a:extLst>
        </p:spPr>
      </p:pic>
      <p:pic>
        <p:nvPicPr>
          <p:cNvPr id="1032" name="Picture 8" descr="A Grief Observed by [C. S. Lewis, Madeleine L'Engle]">
            <a:extLst>
              <a:ext uri="{FF2B5EF4-FFF2-40B4-BE49-F238E27FC236}">
                <a16:creationId xmlns:a16="http://schemas.microsoft.com/office/drawing/2014/main" id="{0E4EC1CB-A37B-E941-9F19-5F75F637B4A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319" r="5586" b="-3"/>
          <a:stretch/>
        </p:blipFill>
        <p:spPr bwMode="auto">
          <a:xfrm>
            <a:off x="8351838" y="1104900"/>
            <a:ext cx="1379538" cy="2292350"/>
          </a:xfrm>
          <a:prstGeom prst="rect">
            <a:avLst/>
          </a:prstGeom>
          <a:extLst>
            <a:ext uri="{909E8E84-426E-40DD-AFC4-6F175D3DCCD1}">
              <a14:hiddenFill xmlns:a14="http://schemas.microsoft.com/office/drawing/2010/main">
                <a:solidFill>
                  <a:srgbClr val="FFFFFF"/>
                </a:solidFill>
              </a14:hiddenFill>
            </a:ext>
          </a:extLst>
        </p:spPr>
      </p:pic>
      <p:pic>
        <p:nvPicPr>
          <p:cNvPr id="1036" name="Picture 12" descr="This Too Shall Last: Finding Grace When Suffering Lingers by [K.J. Ramsey, Kelly M. Kapic]">
            <a:extLst>
              <a:ext uri="{FF2B5EF4-FFF2-40B4-BE49-F238E27FC236}">
                <a16:creationId xmlns:a16="http://schemas.microsoft.com/office/drawing/2014/main" id="{30A0412E-C829-A34C-967A-0D1DE18EF0EE}"/>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4003" r="2641" b="1"/>
          <a:stretch/>
        </p:blipFill>
        <p:spPr bwMode="auto">
          <a:xfrm>
            <a:off x="8351838" y="3452813"/>
            <a:ext cx="1379538" cy="2292350"/>
          </a:xfrm>
          <a:prstGeom prst="rect">
            <a:avLst/>
          </a:prstGeom>
          <a:extLst>
            <a:ext uri="{909E8E84-426E-40DD-AFC4-6F175D3DCCD1}">
              <a14:hiddenFill xmlns:a14="http://schemas.microsoft.com/office/drawing/2010/main">
                <a:solidFill>
                  <a:srgbClr val="FFFFFF"/>
                </a:solidFill>
              </a14:hiddenFill>
            </a:ext>
          </a:extLst>
        </p:spPr>
      </p:pic>
      <p:pic>
        <p:nvPicPr>
          <p:cNvPr id="1034" name="Picture 10" descr="Making Sense of Suffering (Joni Eareckson Tada) by [Joni Eareckson Tada]">
            <a:extLst>
              <a:ext uri="{FF2B5EF4-FFF2-40B4-BE49-F238E27FC236}">
                <a16:creationId xmlns:a16="http://schemas.microsoft.com/office/drawing/2014/main" id="{28904BA2-3BC4-5A42-89C0-53C3441297B7}"/>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3325" r="1548" b="-3"/>
          <a:stretch/>
        </p:blipFill>
        <p:spPr bwMode="auto">
          <a:xfrm>
            <a:off x="9786938" y="1104900"/>
            <a:ext cx="1436688" cy="2370138"/>
          </a:xfrm>
          <a:prstGeom prst="rect">
            <a:avLst/>
          </a:prstGeom>
          <a:extLst>
            <a:ext uri="{909E8E84-426E-40DD-AFC4-6F175D3DCCD1}">
              <a14:hiddenFill xmlns:a14="http://schemas.microsoft.com/office/drawing/2010/main">
                <a:solidFill>
                  <a:srgbClr val="FFFFFF"/>
                </a:solidFill>
              </a14:hiddenFill>
            </a:ext>
          </a:extLst>
        </p:spPr>
      </p:pic>
      <p:pic>
        <p:nvPicPr>
          <p:cNvPr id="1038" name="Picture 14" descr="Suffering: Gospel Hope When Life Doesn't Make Sense by [Paul David Tripp]">
            <a:extLst>
              <a:ext uri="{FF2B5EF4-FFF2-40B4-BE49-F238E27FC236}">
                <a16:creationId xmlns:a16="http://schemas.microsoft.com/office/drawing/2014/main" id="{A35EC4CC-BB9A-D04A-BCA2-CCB66A9CEAD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86938" y="3532188"/>
            <a:ext cx="1436688" cy="2214563"/>
          </a:xfrm>
          <a:prstGeom prst="rect">
            <a:avLst/>
          </a:prstGeom>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CCC0951-C3E9-EC42-A9D8-91EDCD0D8823}"/>
              </a:ext>
            </a:extLst>
          </p:cNvPr>
          <p:cNvSpPr>
            <a:spLocks noGrp="1"/>
          </p:cNvSpPr>
          <p:nvPr>
            <p:ph type="title"/>
          </p:nvPr>
        </p:nvSpPr>
        <p:spPr>
          <a:xfrm>
            <a:off x="640080" y="2074363"/>
            <a:ext cx="2752354" cy="2709275"/>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p>
            <a:pPr algn="ctr"/>
            <a:r>
              <a:rPr lang="en-US" sz="2600" kern="1200" dirty="0">
                <a:solidFill>
                  <a:schemeClr val="bg1"/>
                </a:solidFill>
                <a:latin typeface="+mj-lt"/>
                <a:ea typeface="+mj-ea"/>
                <a:cs typeface="+mj-cs"/>
              </a:rPr>
              <a:t>Useful books</a:t>
            </a:r>
            <a:br>
              <a:rPr lang="en-US" sz="2600" kern="1200" dirty="0">
                <a:solidFill>
                  <a:schemeClr val="bg1"/>
                </a:solidFill>
                <a:latin typeface="+mj-lt"/>
                <a:ea typeface="+mj-ea"/>
                <a:cs typeface="+mj-cs"/>
              </a:rPr>
            </a:br>
            <a:r>
              <a:rPr lang="en-US" sz="2600" kern="1200" dirty="0">
                <a:solidFill>
                  <a:schemeClr val="bg1"/>
                </a:solidFill>
                <a:latin typeface="+mj-lt"/>
                <a:ea typeface="+mj-ea"/>
                <a:cs typeface="+mj-cs"/>
              </a:rPr>
              <a:t>for </a:t>
            </a:r>
            <a:br>
              <a:rPr lang="en-US" sz="2600" kern="1200" dirty="0">
                <a:solidFill>
                  <a:schemeClr val="bg1"/>
                </a:solidFill>
                <a:latin typeface="+mj-lt"/>
                <a:ea typeface="+mj-ea"/>
                <a:cs typeface="+mj-cs"/>
              </a:rPr>
            </a:br>
            <a:r>
              <a:rPr lang="en-US" sz="2600" kern="1200" dirty="0">
                <a:solidFill>
                  <a:schemeClr val="bg1"/>
                </a:solidFill>
                <a:latin typeface="+mj-lt"/>
                <a:ea typeface="+mj-ea"/>
                <a:cs typeface="+mj-cs"/>
              </a:rPr>
              <a:t>your further learning</a:t>
            </a:r>
          </a:p>
        </p:txBody>
      </p:sp>
    </p:spTree>
    <p:extLst>
      <p:ext uri="{BB962C8B-B14F-4D97-AF65-F5344CB8AC3E}">
        <p14:creationId xmlns:p14="http://schemas.microsoft.com/office/powerpoint/2010/main" val="3742850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C7597-7876-B247-A76C-29DEC5A9A90D}"/>
              </a:ext>
            </a:extLst>
          </p:cNvPr>
          <p:cNvSpPr>
            <a:spLocks noGrp="1"/>
          </p:cNvSpPr>
          <p:nvPr>
            <p:ph type="title"/>
          </p:nvPr>
        </p:nvSpPr>
        <p:spPr/>
        <p:txBody>
          <a:bodyPr/>
          <a:lstStyle/>
          <a:p>
            <a:r>
              <a:rPr lang="en-US" dirty="0"/>
              <a:t>Where does suffering come from?</a:t>
            </a:r>
          </a:p>
        </p:txBody>
      </p:sp>
      <p:sp>
        <p:nvSpPr>
          <p:cNvPr id="3" name="Content Placeholder 2">
            <a:extLst>
              <a:ext uri="{FF2B5EF4-FFF2-40B4-BE49-F238E27FC236}">
                <a16:creationId xmlns:a16="http://schemas.microsoft.com/office/drawing/2014/main" id="{2A3390CB-DC54-7646-843D-B1E32631B720}"/>
              </a:ext>
            </a:extLst>
          </p:cNvPr>
          <p:cNvSpPr>
            <a:spLocks noGrp="1"/>
          </p:cNvSpPr>
          <p:nvPr>
            <p:ph idx="1"/>
          </p:nvPr>
        </p:nvSpPr>
        <p:spPr/>
        <p:txBody>
          <a:bodyPr>
            <a:normAutofit/>
          </a:bodyPr>
          <a:lstStyle/>
          <a:p>
            <a:pPr marL="0" indent="0" algn="ctr">
              <a:buNone/>
            </a:pPr>
            <a:endParaRPr lang="en-US" sz="3600" dirty="0"/>
          </a:p>
          <a:p>
            <a:pPr marL="0" indent="0" algn="ctr">
              <a:buNone/>
            </a:pPr>
            <a:r>
              <a:rPr lang="en-US" sz="3600" dirty="0"/>
              <a:t>What is the source?</a:t>
            </a:r>
          </a:p>
          <a:p>
            <a:pPr marL="0" indent="0" algn="ctr">
              <a:buNone/>
            </a:pPr>
            <a:r>
              <a:rPr lang="en-US" sz="3600" dirty="0"/>
              <a:t>Quiet reflection: In your notes write down the sources that you can think of in Scripture</a:t>
            </a:r>
          </a:p>
        </p:txBody>
      </p:sp>
    </p:spTree>
    <p:extLst>
      <p:ext uri="{BB962C8B-B14F-4D97-AF65-F5344CB8AC3E}">
        <p14:creationId xmlns:p14="http://schemas.microsoft.com/office/powerpoint/2010/main" val="763819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C7597-7876-B247-A76C-29DEC5A9A90D}"/>
              </a:ext>
            </a:extLst>
          </p:cNvPr>
          <p:cNvSpPr>
            <a:spLocks noGrp="1"/>
          </p:cNvSpPr>
          <p:nvPr>
            <p:ph type="title"/>
          </p:nvPr>
        </p:nvSpPr>
        <p:spPr/>
        <p:txBody>
          <a:bodyPr/>
          <a:lstStyle/>
          <a:p>
            <a:r>
              <a:rPr lang="en-US" dirty="0"/>
              <a:t>Where does suffering come from?</a:t>
            </a:r>
          </a:p>
        </p:txBody>
      </p:sp>
      <p:sp>
        <p:nvSpPr>
          <p:cNvPr id="3" name="Content Placeholder 2">
            <a:extLst>
              <a:ext uri="{FF2B5EF4-FFF2-40B4-BE49-F238E27FC236}">
                <a16:creationId xmlns:a16="http://schemas.microsoft.com/office/drawing/2014/main" id="{2A3390CB-DC54-7646-843D-B1E32631B720}"/>
              </a:ext>
            </a:extLst>
          </p:cNvPr>
          <p:cNvSpPr>
            <a:spLocks noGrp="1"/>
          </p:cNvSpPr>
          <p:nvPr>
            <p:ph idx="1"/>
          </p:nvPr>
        </p:nvSpPr>
        <p:spPr/>
        <p:txBody>
          <a:bodyPr>
            <a:normAutofit/>
          </a:bodyPr>
          <a:lstStyle/>
          <a:p>
            <a:pPr marL="514350" indent="-514350">
              <a:buAutoNum type="arabicParenR"/>
            </a:pPr>
            <a:r>
              <a:rPr lang="en-US" sz="3200" dirty="0"/>
              <a:t>Original Sin – Impact on Creation </a:t>
            </a:r>
          </a:p>
          <a:p>
            <a:pPr marL="0" indent="0">
              <a:buNone/>
            </a:pPr>
            <a:r>
              <a:rPr lang="en-US" sz="3200" dirty="0"/>
              <a:t>(Genesis 2:16–17; Genesis 3; Romans 8:19–22)</a:t>
            </a:r>
          </a:p>
          <a:p>
            <a:pPr lvl="1"/>
            <a:r>
              <a:rPr lang="en-US" sz="3200" dirty="0"/>
              <a:t>Diseases &amp; Limitations</a:t>
            </a:r>
          </a:p>
          <a:p>
            <a:pPr lvl="1"/>
            <a:r>
              <a:rPr lang="en-US" sz="3200" dirty="0"/>
              <a:t>Natural disasters</a:t>
            </a:r>
          </a:p>
          <a:p>
            <a:pPr lvl="1"/>
            <a:endParaRPr lang="en-US" sz="3200" dirty="0"/>
          </a:p>
          <a:p>
            <a:pPr marL="457200" lvl="1" indent="0">
              <a:buNone/>
            </a:pPr>
            <a:r>
              <a:rPr lang="en-US" sz="3200" dirty="0"/>
              <a:t>Terry DeLong – Special Speaker</a:t>
            </a:r>
          </a:p>
        </p:txBody>
      </p:sp>
    </p:spTree>
    <p:extLst>
      <p:ext uri="{BB962C8B-B14F-4D97-AF65-F5344CB8AC3E}">
        <p14:creationId xmlns:p14="http://schemas.microsoft.com/office/powerpoint/2010/main" val="417867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C7597-7876-B247-A76C-29DEC5A9A90D}"/>
              </a:ext>
            </a:extLst>
          </p:cNvPr>
          <p:cNvSpPr>
            <a:spLocks noGrp="1"/>
          </p:cNvSpPr>
          <p:nvPr>
            <p:ph type="title"/>
          </p:nvPr>
        </p:nvSpPr>
        <p:spPr/>
        <p:txBody>
          <a:bodyPr/>
          <a:lstStyle/>
          <a:p>
            <a:r>
              <a:rPr lang="en-US" dirty="0"/>
              <a:t>Where does suffering come from?</a:t>
            </a:r>
          </a:p>
        </p:txBody>
      </p:sp>
      <p:sp>
        <p:nvSpPr>
          <p:cNvPr id="3" name="Content Placeholder 2">
            <a:extLst>
              <a:ext uri="{FF2B5EF4-FFF2-40B4-BE49-F238E27FC236}">
                <a16:creationId xmlns:a16="http://schemas.microsoft.com/office/drawing/2014/main" id="{2A3390CB-DC54-7646-843D-B1E32631B720}"/>
              </a:ext>
            </a:extLst>
          </p:cNvPr>
          <p:cNvSpPr>
            <a:spLocks noGrp="1"/>
          </p:cNvSpPr>
          <p:nvPr>
            <p:ph idx="1"/>
          </p:nvPr>
        </p:nvSpPr>
        <p:spPr/>
        <p:txBody>
          <a:bodyPr/>
          <a:lstStyle/>
          <a:p>
            <a:pPr marL="0" indent="0">
              <a:buNone/>
            </a:pPr>
            <a:r>
              <a:rPr lang="en-US" sz="3200" dirty="0"/>
              <a:t>2) Our own sin:</a:t>
            </a:r>
          </a:p>
          <a:p>
            <a:pPr marL="971550" lvl="1" indent="-514350">
              <a:buFont typeface="+mj-lt"/>
              <a:buAutoNum type="arabicPeriod"/>
            </a:pPr>
            <a:r>
              <a:rPr lang="en-US" sz="3200" dirty="0"/>
              <a:t>Natural consequence of sin</a:t>
            </a:r>
          </a:p>
          <a:p>
            <a:pPr marL="971550" lvl="1" indent="-514350">
              <a:buFont typeface="+mj-lt"/>
              <a:buAutoNum type="arabicPeriod"/>
            </a:pPr>
            <a:r>
              <a:rPr lang="en-US" sz="3200" dirty="0"/>
              <a:t>Discipline</a:t>
            </a:r>
          </a:p>
          <a:p>
            <a:pPr marL="971550" lvl="1" indent="-514350">
              <a:buFont typeface="+mj-lt"/>
              <a:buAutoNum type="arabicPeriod"/>
            </a:pPr>
            <a:r>
              <a:rPr lang="en-US" sz="3200" dirty="0"/>
              <a:t>Judgement</a:t>
            </a:r>
          </a:p>
          <a:p>
            <a:pPr marL="0" indent="0">
              <a:buNone/>
            </a:pPr>
            <a:endParaRPr lang="en-US" dirty="0"/>
          </a:p>
        </p:txBody>
      </p:sp>
    </p:spTree>
    <p:extLst>
      <p:ext uri="{BB962C8B-B14F-4D97-AF65-F5344CB8AC3E}">
        <p14:creationId xmlns:p14="http://schemas.microsoft.com/office/powerpoint/2010/main" val="2722938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C7597-7876-B247-A76C-29DEC5A9A90D}"/>
              </a:ext>
            </a:extLst>
          </p:cNvPr>
          <p:cNvSpPr>
            <a:spLocks noGrp="1"/>
          </p:cNvSpPr>
          <p:nvPr>
            <p:ph type="title"/>
          </p:nvPr>
        </p:nvSpPr>
        <p:spPr/>
        <p:txBody>
          <a:bodyPr/>
          <a:lstStyle/>
          <a:p>
            <a:r>
              <a:rPr lang="en-US" dirty="0"/>
              <a:t>Where does suffering come from?</a:t>
            </a:r>
          </a:p>
        </p:txBody>
      </p:sp>
      <p:sp>
        <p:nvSpPr>
          <p:cNvPr id="3" name="Content Placeholder 2">
            <a:extLst>
              <a:ext uri="{FF2B5EF4-FFF2-40B4-BE49-F238E27FC236}">
                <a16:creationId xmlns:a16="http://schemas.microsoft.com/office/drawing/2014/main" id="{2A3390CB-DC54-7646-843D-B1E32631B720}"/>
              </a:ext>
            </a:extLst>
          </p:cNvPr>
          <p:cNvSpPr>
            <a:spLocks noGrp="1"/>
          </p:cNvSpPr>
          <p:nvPr>
            <p:ph idx="1"/>
          </p:nvPr>
        </p:nvSpPr>
        <p:spPr/>
        <p:txBody>
          <a:bodyPr/>
          <a:lstStyle/>
          <a:p>
            <a:pPr marL="0" indent="0">
              <a:buNone/>
            </a:pPr>
            <a:r>
              <a:rPr lang="en-US" sz="3200" dirty="0"/>
              <a:t>3) The sin of others</a:t>
            </a:r>
          </a:p>
          <a:p>
            <a:pPr lvl="1"/>
            <a:r>
              <a:rPr lang="en-US" sz="3200" dirty="0"/>
              <a:t>Actions that have impact on our lives or the ones we love</a:t>
            </a:r>
          </a:p>
          <a:p>
            <a:pPr lvl="1"/>
            <a:endParaRPr lang="en-US" sz="3200" dirty="0"/>
          </a:p>
          <a:p>
            <a:pPr lvl="1"/>
            <a:endParaRPr lang="en-US" sz="3200" dirty="0"/>
          </a:p>
          <a:p>
            <a:pPr lvl="1"/>
            <a:endParaRPr lang="en-US" sz="3200" dirty="0"/>
          </a:p>
          <a:p>
            <a:pPr marL="457200" lvl="1" indent="0">
              <a:buNone/>
            </a:pPr>
            <a:r>
              <a:rPr lang="en-US" sz="3200" dirty="0"/>
              <a:t>Charles Randy Vinson – Special Speaker</a:t>
            </a:r>
          </a:p>
          <a:p>
            <a:pPr marL="0" indent="0">
              <a:buNone/>
            </a:pPr>
            <a:endParaRPr lang="en-US" dirty="0"/>
          </a:p>
        </p:txBody>
      </p:sp>
    </p:spTree>
    <p:extLst>
      <p:ext uri="{BB962C8B-B14F-4D97-AF65-F5344CB8AC3E}">
        <p14:creationId xmlns:p14="http://schemas.microsoft.com/office/powerpoint/2010/main" val="3689525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C7597-7876-B247-A76C-29DEC5A9A90D}"/>
              </a:ext>
            </a:extLst>
          </p:cNvPr>
          <p:cNvSpPr>
            <a:spLocks noGrp="1"/>
          </p:cNvSpPr>
          <p:nvPr>
            <p:ph type="title"/>
          </p:nvPr>
        </p:nvSpPr>
        <p:spPr/>
        <p:txBody>
          <a:bodyPr/>
          <a:lstStyle/>
          <a:p>
            <a:r>
              <a:rPr lang="en-US" dirty="0"/>
              <a:t>Where does suffering come from?</a:t>
            </a:r>
          </a:p>
        </p:txBody>
      </p:sp>
      <p:sp>
        <p:nvSpPr>
          <p:cNvPr id="3" name="Content Placeholder 2">
            <a:extLst>
              <a:ext uri="{FF2B5EF4-FFF2-40B4-BE49-F238E27FC236}">
                <a16:creationId xmlns:a16="http://schemas.microsoft.com/office/drawing/2014/main" id="{2A3390CB-DC54-7646-843D-B1E32631B720}"/>
              </a:ext>
            </a:extLst>
          </p:cNvPr>
          <p:cNvSpPr>
            <a:spLocks noGrp="1"/>
          </p:cNvSpPr>
          <p:nvPr>
            <p:ph idx="1"/>
          </p:nvPr>
        </p:nvSpPr>
        <p:spPr>
          <a:xfrm>
            <a:off x="838200" y="1868487"/>
            <a:ext cx="10515600" cy="4351338"/>
          </a:xfrm>
        </p:spPr>
        <p:txBody>
          <a:bodyPr/>
          <a:lstStyle/>
          <a:p>
            <a:pPr marL="0" indent="0">
              <a:buNone/>
            </a:pPr>
            <a:r>
              <a:rPr lang="en-US" sz="3200" dirty="0"/>
              <a:t>4) Direct attack of the enemy (1Peter 5:8-9)</a:t>
            </a:r>
          </a:p>
          <a:p>
            <a:pPr marL="0" indent="0">
              <a:buNone/>
            </a:pPr>
            <a:endParaRPr lang="en-US" sz="3200" dirty="0"/>
          </a:p>
          <a:p>
            <a:pPr marL="0" indent="0">
              <a:buNone/>
            </a:pPr>
            <a:r>
              <a:rPr lang="en-US" sz="3200" dirty="0"/>
              <a:t>Ephesians 6 armor applies here – Gift from God</a:t>
            </a:r>
          </a:p>
          <a:p>
            <a:pPr marL="0" indent="0">
              <a:buNone/>
            </a:pPr>
            <a:r>
              <a:rPr lang="en-US" sz="3200" dirty="0"/>
              <a:t>His purpose, “Steal, kill and destroy” (John 10:10)</a:t>
            </a:r>
          </a:p>
          <a:p>
            <a:pPr marL="0" indent="0">
              <a:buNone/>
            </a:pPr>
            <a:r>
              <a:rPr lang="en-US" sz="3200" dirty="0"/>
              <a:t>Pay attention to fruit (Galatians 5: 22-23 – “love, joy, peace, patience, kindness, goodness, faithfulness, gentleness, self-control”)</a:t>
            </a:r>
          </a:p>
          <a:p>
            <a:pPr marL="0" indent="0">
              <a:buNone/>
            </a:pPr>
            <a:endParaRPr lang="en-US" dirty="0"/>
          </a:p>
        </p:txBody>
      </p:sp>
    </p:spTree>
    <p:extLst>
      <p:ext uri="{BB962C8B-B14F-4D97-AF65-F5344CB8AC3E}">
        <p14:creationId xmlns:p14="http://schemas.microsoft.com/office/powerpoint/2010/main" val="101120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C7597-7876-B247-A76C-29DEC5A9A90D}"/>
              </a:ext>
            </a:extLst>
          </p:cNvPr>
          <p:cNvSpPr>
            <a:spLocks noGrp="1"/>
          </p:cNvSpPr>
          <p:nvPr>
            <p:ph type="title"/>
          </p:nvPr>
        </p:nvSpPr>
        <p:spPr/>
        <p:txBody>
          <a:bodyPr/>
          <a:lstStyle/>
          <a:p>
            <a:r>
              <a:rPr lang="en-US" dirty="0"/>
              <a:t>Where does suffering come from?</a:t>
            </a:r>
          </a:p>
        </p:txBody>
      </p:sp>
      <p:sp>
        <p:nvSpPr>
          <p:cNvPr id="3" name="Content Placeholder 2">
            <a:extLst>
              <a:ext uri="{FF2B5EF4-FFF2-40B4-BE49-F238E27FC236}">
                <a16:creationId xmlns:a16="http://schemas.microsoft.com/office/drawing/2014/main" id="{2A3390CB-DC54-7646-843D-B1E32631B720}"/>
              </a:ext>
            </a:extLst>
          </p:cNvPr>
          <p:cNvSpPr>
            <a:spLocks noGrp="1"/>
          </p:cNvSpPr>
          <p:nvPr>
            <p:ph idx="1"/>
          </p:nvPr>
        </p:nvSpPr>
        <p:spPr/>
        <p:txBody>
          <a:bodyPr/>
          <a:lstStyle/>
          <a:p>
            <a:pPr marL="0" indent="0">
              <a:buNone/>
            </a:pPr>
            <a:r>
              <a:rPr lang="en-US" sz="3200" dirty="0"/>
              <a:t>5) God initiated</a:t>
            </a:r>
          </a:p>
          <a:p>
            <a:pPr marL="0" indent="0">
              <a:buNone/>
            </a:pPr>
            <a:r>
              <a:rPr lang="en-US" sz="3200" dirty="0"/>
              <a:t>1 Jn 1:5 “This is the message we have heard from him and declare to you: God is light; in him there is no darkness at all.” James 1:13 “When tempted, no one should say, “God is tempting me.” For God cannot be tempted by evil, nor does he tempt anyone…”</a:t>
            </a:r>
          </a:p>
          <a:p>
            <a:pPr marL="0" indent="0">
              <a:buNone/>
            </a:pPr>
            <a:endParaRPr lang="en-US" sz="3200" dirty="0"/>
          </a:p>
          <a:p>
            <a:pPr marL="0" indent="0" algn="ctr">
              <a:buNone/>
            </a:pPr>
            <a:r>
              <a:rPr lang="en-US" sz="3200" dirty="0"/>
              <a:t>Reference book for suffering of this type – Job 1:8</a:t>
            </a:r>
          </a:p>
        </p:txBody>
      </p:sp>
    </p:spTree>
    <p:extLst>
      <p:ext uri="{BB962C8B-B14F-4D97-AF65-F5344CB8AC3E}">
        <p14:creationId xmlns:p14="http://schemas.microsoft.com/office/powerpoint/2010/main" val="2335091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C7597-7876-B247-A76C-29DEC5A9A90D}"/>
              </a:ext>
            </a:extLst>
          </p:cNvPr>
          <p:cNvSpPr>
            <a:spLocks noGrp="1"/>
          </p:cNvSpPr>
          <p:nvPr>
            <p:ph type="title"/>
          </p:nvPr>
        </p:nvSpPr>
        <p:spPr/>
        <p:txBody>
          <a:bodyPr/>
          <a:lstStyle/>
          <a:p>
            <a:r>
              <a:rPr lang="en-US" dirty="0"/>
              <a:t>Where does suffering come from?</a:t>
            </a:r>
          </a:p>
        </p:txBody>
      </p:sp>
      <p:sp>
        <p:nvSpPr>
          <p:cNvPr id="3" name="Content Placeholder 2">
            <a:extLst>
              <a:ext uri="{FF2B5EF4-FFF2-40B4-BE49-F238E27FC236}">
                <a16:creationId xmlns:a16="http://schemas.microsoft.com/office/drawing/2014/main" id="{2A3390CB-DC54-7646-843D-B1E32631B720}"/>
              </a:ext>
            </a:extLst>
          </p:cNvPr>
          <p:cNvSpPr>
            <a:spLocks noGrp="1"/>
          </p:cNvSpPr>
          <p:nvPr>
            <p:ph idx="1"/>
          </p:nvPr>
        </p:nvSpPr>
        <p:spPr/>
        <p:txBody>
          <a:bodyPr>
            <a:normAutofit/>
          </a:bodyPr>
          <a:lstStyle/>
          <a:p>
            <a:pPr marL="0" indent="0">
              <a:buNone/>
            </a:pPr>
            <a:r>
              <a:rPr lang="en-US" sz="3200" dirty="0"/>
              <a:t>Discussion:</a:t>
            </a:r>
          </a:p>
          <a:p>
            <a:r>
              <a:rPr lang="en-US" sz="3200" dirty="0"/>
              <a:t>Out of these five sources of suffering</a:t>
            </a:r>
          </a:p>
          <a:p>
            <a:pPr lvl="1"/>
            <a:r>
              <a:rPr lang="en-US" sz="3200" dirty="0"/>
              <a:t>Which one is a surprise to you?</a:t>
            </a:r>
          </a:p>
          <a:p>
            <a:pPr lvl="1"/>
            <a:r>
              <a:rPr lang="en-US" sz="3200" dirty="0"/>
              <a:t>Which one most bothers you?</a:t>
            </a:r>
          </a:p>
          <a:p>
            <a:endParaRPr lang="en-US" sz="3200" dirty="0"/>
          </a:p>
          <a:p>
            <a:pPr marL="0" indent="0">
              <a:buNone/>
            </a:pPr>
            <a:endParaRPr lang="en-US" sz="3200" dirty="0"/>
          </a:p>
          <a:p>
            <a:pPr marL="0" indent="0" algn="ctr">
              <a:buNone/>
            </a:pPr>
            <a:r>
              <a:rPr lang="en-US" sz="3200" dirty="0"/>
              <a:t>Here is the point: The source of suffering is complex!</a:t>
            </a:r>
          </a:p>
        </p:txBody>
      </p:sp>
    </p:spTree>
    <p:extLst>
      <p:ext uri="{BB962C8B-B14F-4D97-AF65-F5344CB8AC3E}">
        <p14:creationId xmlns:p14="http://schemas.microsoft.com/office/powerpoint/2010/main" val="1223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TotalTime>
  <Words>1597</Words>
  <Application>Microsoft Macintosh PowerPoint</Application>
  <PresentationFormat>Widescreen</PresentationFormat>
  <Paragraphs>194</Paragraphs>
  <Slides>29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Theology of Suffering</vt:lpstr>
      <vt:lpstr>My Goal</vt:lpstr>
      <vt:lpstr>Where does suffering come from?</vt:lpstr>
      <vt:lpstr>Where does suffering come from?</vt:lpstr>
      <vt:lpstr>Where does suffering come from?</vt:lpstr>
      <vt:lpstr>Where does suffering come from?</vt:lpstr>
      <vt:lpstr>Where does suffering come from?</vt:lpstr>
      <vt:lpstr>Where does suffering come from?</vt:lpstr>
      <vt:lpstr>Where does suffering come from?</vt:lpstr>
      <vt:lpstr>Who does suffering impact?</vt:lpstr>
      <vt:lpstr>Who does suffering impact?</vt:lpstr>
      <vt:lpstr>Dimensions of suffering</vt:lpstr>
      <vt:lpstr>Where is God in my suffering?</vt:lpstr>
      <vt:lpstr>Where is God in my suffering?</vt:lpstr>
      <vt:lpstr>Where is God in my suffering?</vt:lpstr>
      <vt:lpstr>3 Movements of suffering</vt:lpstr>
      <vt:lpstr>3 Movements of suffering</vt:lpstr>
      <vt:lpstr>3 Movements of suffering</vt:lpstr>
      <vt:lpstr>How can I best walk through a season of suffering? </vt:lpstr>
      <vt:lpstr>Who am I becoming through suffering?</vt:lpstr>
      <vt:lpstr>How can I best walk through a season of suffering? </vt:lpstr>
      <vt:lpstr>How can I walk with others through suffering?</vt:lpstr>
      <vt:lpstr>How can I walk with others through suffering?</vt:lpstr>
      <vt:lpstr>How can I walk with others through suffering?</vt:lpstr>
      <vt:lpstr>How can I walk with others through suffering?</vt:lpstr>
      <vt:lpstr>Pastoral working through of an example passage</vt:lpstr>
      <vt:lpstr>Pastoral working through of an example passage</vt:lpstr>
      <vt:lpstr>Suffering</vt:lpstr>
      <vt:lpstr>Useful books for  your further learning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Theology of Suffering</dc:title>
  <dc:creator>George, Thomas</dc:creator>
  <cp:lastModifiedBy>George, Thomas</cp:lastModifiedBy>
  <cp:revision>2</cp:revision>
  <dcterms:created xsi:type="dcterms:W3CDTF">2021-09-23T12:49:23Z</dcterms:created>
  <dcterms:modified xsi:type="dcterms:W3CDTF">2021-10-14T10:48:27Z</dcterms:modified>
</cp:coreProperties>
</file>